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69"/>
  </p:notesMasterIdLst>
  <p:handoutMasterIdLst>
    <p:handoutMasterId r:id="rId70"/>
  </p:handoutMasterIdLst>
  <p:sldIdLst>
    <p:sldId id="256" r:id="rId2"/>
    <p:sldId id="282" r:id="rId3"/>
    <p:sldId id="283" r:id="rId4"/>
    <p:sldId id="284" r:id="rId5"/>
    <p:sldId id="285" r:id="rId6"/>
    <p:sldId id="289" r:id="rId7"/>
    <p:sldId id="290" r:id="rId8"/>
    <p:sldId id="291" r:id="rId9"/>
    <p:sldId id="302" r:id="rId10"/>
    <p:sldId id="296" r:id="rId11"/>
    <p:sldId id="297" r:id="rId12"/>
    <p:sldId id="298" r:id="rId13"/>
    <p:sldId id="299" r:id="rId14"/>
    <p:sldId id="300" r:id="rId15"/>
    <p:sldId id="294" r:id="rId16"/>
    <p:sldId id="271" r:id="rId17"/>
    <p:sldId id="279" r:id="rId18"/>
    <p:sldId id="278" r:id="rId19"/>
    <p:sldId id="333" r:id="rId20"/>
    <p:sldId id="261" r:id="rId21"/>
    <p:sldId id="262" r:id="rId22"/>
    <p:sldId id="257" r:id="rId23"/>
    <p:sldId id="258" r:id="rId24"/>
    <p:sldId id="259" r:id="rId25"/>
    <p:sldId id="260" r:id="rId26"/>
    <p:sldId id="263" r:id="rId27"/>
    <p:sldId id="264" r:id="rId28"/>
    <p:sldId id="265" r:id="rId29"/>
    <p:sldId id="266" r:id="rId30"/>
    <p:sldId id="267" r:id="rId31"/>
    <p:sldId id="268" r:id="rId32"/>
    <p:sldId id="269" r:id="rId33"/>
    <p:sldId id="334" r:id="rId34"/>
    <p:sldId id="335" r:id="rId35"/>
    <p:sldId id="359" r:id="rId36"/>
    <p:sldId id="360" r:id="rId37"/>
    <p:sldId id="275" r:id="rId38"/>
    <p:sldId id="276" r:id="rId39"/>
    <p:sldId id="336" r:id="rId40"/>
    <p:sldId id="337" r:id="rId41"/>
    <p:sldId id="338" r:id="rId42"/>
    <p:sldId id="272" r:id="rId43"/>
    <p:sldId id="270" r:id="rId44"/>
    <p:sldId id="339" r:id="rId45"/>
    <p:sldId id="292" r:id="rId46"/>
    <p:sldId id="340" r:id="rId47"/>
    <p:sldId id="341" r:id="rId48"/>
    <p:sldId id="342" r:id="rId49"/>
    <p:sldId id="343" r:id="rId50"/>
    <p:sldId id="273" r:id="rId51"/>
    <p:sldId id="274" r:id="rId52"/>
    <p:sldId id="312" r:id="rId53"/>
    <p:sldId id="311" r:id="rId54"/>
    <p:sldId id="324" r:id="rId55"/>
    <p:sldId id="304" r:id="rId56"/>
    <p:sldId id="305" r:id="rId57"/>
    <p:sldId id="344" r:id="rId58"/>
    <p:sldId id="345" r:id="rId59"/>
    <p:sldId id="346" r:id="rId60"/>
    <p:sldId id="347" r:id="rId61"/>
    <p:sldId id="348" r:id="rId62"/>
    <p:sldId id="349" r:id="rId63"/>
    <p:sldId id="350" r:id="rId64"/>
    <p:sldId id="351" r:id="rId65"/>
    <p:sldId id="352" r:id="rId66"/>
    <p:sldId id="353" r:id="rId67"/>
    <p:sldId id="306"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AF425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69" d="100"/>
          <a:sy n="69" d="100"/>
        </p:scale>
        <p:origin x="-1351"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816"/>
    </p:cViewPr>
  </p:sorterViewPr>
  <p:notesViewPr>
    <p:cSldViewPr snapToGrid="0" snapToObjects="1">
      <p:cViewPr>
        <p:scale>
          <a:sx n="150" d="100"/>
          <a:sy n="150" d="100"/>
        </p:scale>
        <p:origin x="-800" y="204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AC7C586-A521-4DF3-BB92-2DC5B181FA1A}" type="datetimeFigureOut">
              <a:rPr lang="en-US"/>
              <a:pPr>
                <a:defRPr/>
              </a:pPr>
              <a:t>2/7/2012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66D0DFA-EB62-4C76-B3D8-4CA79058D15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2CB4E22-B721-40CD-B69C-9752011C70E7}" type="datetimeFigureOut">
              <a:rPr lang="en-US"/>
              <a:pPr>
                <a:defRPr/>
              </a:pPr>
              <a:t>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CCA4A96-8D53-45EA-B552-C6F72D47457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43B75B-10E3-4393-9C4A-0EAF6DFBBC64}"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bwMode="auto">
          <a:noFill/>
          <a:ln>
            <a:solidFill>
              <a:srgbClr val="000000"/>
            </a:solidFill>
            <a:miter lim="800000"/>
            <a:headEnd/>
            <a:tailEnd/>
          </a:ln>
        </p:spPr>
      </p:sp>
      <p:sp>
        <p:nvSpPr>
          <p:cNvPr id="2375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only a Sunday Law, but Anti Sabbath Keeping</a:t>
            </a:r>
          </a:p>
        </p:txBody>
      </p:sp>
      <p:sp>
        <p:nvSpPr>
          <p:cNvPr id="237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86C011-0FB1-4E21-90EA-32033FED8C48}" type="slidenum">
              <a:rPr lang="en-US"/>
              <a:pPr fontAlgn="base">
                <a:spcBef>
                  <a:spcPct val="0"/>
                </a:spcBef>
                <a:spcAft>
                  <a:spcPct val="0"/>
                </a:spcAft>
                <a:defRPr/>
              </a:pPr>
              <a:t>42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http://religion.blogs.cnn.com/2012/01/01/12-faith-based-predictions-for-2012/</a:t>
            </a:r>
          </a:p>
        </p:txBody>
      </p:sp>
      <p:sp>
        <p:nvSpPr>
          <p:cNvPr id="244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73A709-3B51-4BCB-8EBE-B1174F23710A}" type="slidenum">
              <a:rPr lang="en-US"/>
              <a:pPr fontAlgn="base">
                <a:spcBef>
                  <a:spcPct val="0"/>
                </a:spcBef>
                <a:spcAft>
                  <a:spcPct val="0"/>
                </a:spcAft>
                <a:defRPr/>
              </a:pPr>
              <a:t>48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http://backtochurch.com/</a:t>
            </a:r>
          </a:p>
        </p:txBody>
      </p:sp>
      <p:sp>
        <p:nvSpPr>
          <p:cNvPr id="246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CF8791-8574-47FE-A160-11A253B85E03}" type="slidenum">
              <a:rPr lang="en-US"/>
              <a:pPr fontAlgn="base">
                <a:spcBef>
                  <a:spcPct val="0"/>
                </a:spcBef>
                <a:spcAft>
                  <a:spcPct val="0"/>
                </a:spcAft>
                <a:defRPr/>
              </a:pPr>
              <a:t>49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p:cNvSpPr>
          <p:nvPr>
            <p:ph type="sldImg"/>
          </p:nvPr>
        </p:nvSpPr>
        <p:spPr bwMode="auto">
          <a:noFill/>
          <a:ln>
            <a:solidFill>
              <a:srgbClr val="000000"/>
            </a:solidFill>
            <a:miter lim="800000"/>
            <a:headEnd/>
            <a:tailEnd/>
          </a:ln>
        </p:spPr>
      </p:sp>
      <p:sp>
        <p:nvSpPr>
          <p:cNvPr id="249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Yahoo Link</a:t>
            </a:r>
          </a:p>
        </p:txBody>
      </p:sp>
      <p:sp>
        <p:nvSpPr>
          <p:cNvPr id="249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B80254-3A4E-476A-B499-9B92ADDEBE86}" type="slidenum">
              <a:rPr lang="en-US"/>
              <a:pPr fontAlgn="base">
                <a:spcBef>
                  <a:spcPct val="0"/>
                </a:spcBef>
                <a:spcAft>
                  <a:spcPct val="0"/>
                </a:spcAft>
                <a:defRPr/>
              </a:pPr>
              <a:t>51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http://www.washingtonpost.com/wp-dyn/content/article/2006/09/13/AR2006091301759.html</a:t>
            </a:r>
          </a:p>
        </p:txBody>
      </p:sp>
      <p:sp>
        <p:nvSpPr>
          <p:cNvPr id="254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C7A673-3C25-4653-9695-2026AB7E627B}" type="slidenum">
              <a:rPr lang="en-US"/>
              <a:pPr fontAlgn="base">
                <a:spcBef>
                  <a:spcPct val="0"/>
                </a:spcBef>
                <a:spcAft>
                  <a:spcPct val="0"/>
                </a:spcAft>
                <a:defRPr/>
              </a:pPr>
              <a:t>55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bwMode="auto">
          <a:noFill/>
          <a:ln>
            <a:solidFill>
              <a:srgbClr val="000000"/>
            </a:solidFill>
            <a:miter lim="800000"/>
            <a:headEnd/>
            <a:tailEnd/>
          </a:ln>
        </p:spPr>
      </p:sp>
      <p:sp>
        <p:nvSpPr>
          <p:cNvPr id="2580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http://religion.blogs.cnn.com/2012/01/01/12-faith-based-predictions-for-2012/</a:t>
            </a:r>
          </a:p>
        </p:txBody>
      </p:sp>
      <p:sp>
        <p:nvSpPr>
          <p:cNvPr id="258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8FB894-418E-4BEF-B2C8-53847DAB8554}" type="slidenum">
              <a:rPr lang="en-US"/>
              <a:pPr fontAlgn="base">
                <a:spcBef>
                  <a:spcPct val="0"/>
                </a:spcBef>
                <a:spcAft>
                  <a:spcPct val="0"/>
                </a:spcAft>
                <a:defRPr/>
              </a:pPr>
              <a:t>57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bwMode="auto">
          <a:noFill/>
          <a:ln>
            <a:solidFill>
              <a:srgbClr val="000000"/>
            </a:solidFill>
            <a:miter lim="800000"/>
            <a:headEnd/>
            <a:tailEnd/>
          </a:ln>
        </p:spPr>
      </p:sp>
      <p:sp>
        <p:nvSpPr>
          <p:cNvPr id="2600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http://backtochurch.com/</a:t>
            </a:r>
          </a:p>
        </p:txBody>
      </p:sp>
      <p:sp>
        <p:nvSpPr>
          <p:cNvPr id="260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45C089-FBF5-4240-BE33-97818BF4F852}" type="slidenum">
              <a:rPr lang="en-US"/>
              <a:pPr fontAlgn="base">
                <a:spcBef>
                  <a:spcPct val="0"/>
                </a:spcBef>
                <a:spcAft>
                  <a:spcPct val="0"/>
                </a:spcAft>
                <a:defRPr/>
              </a:pPr>
              <a:t>58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http://www.washingtonpost.com/wp-dyn/content/article/2006/09/13/AR2006091301759.html</a:t>
            </a:r>
          </a:p>
        </p:txBody>
      </p:sp>
      <p:sp>
        <p:nvSpPr>
          <p:cNvPr id="265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080619-744C-4441-A57D-EA0EC036C00C}" type="slidenum">
              <a:rPr lang="en-US"/>
              <a:pPr fontAlgn="base">
                <a:spcBef>
                  <a:spcPct val="0"/>
                </a:spcBef>
                <a:spcAft>
                  <a:spcPct val="0"/>
                </a:spcAft>
                <a:defRPr/>
              </a:pPr>
              <a:t>62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bwMode="auto">
          <a:noFill/>
          <a:ln>
            <a:solidFill>
              <a:srgbClr val="000000"/>
            </a:solidFill>
            <a:miter lim="800000"/>
            <a:headEnd/>
            <a:tailEnd/>
          </a:ln>
        </p:spPr>
      </p:sp>
      <p:sp>
        <p:nvSpPr>
          <p:cNvPr id="268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http://www.tencommandmentsday.com/</a:t>
            </a:r>
          </a:p>
        </p:txBody>
      </p:sp>
      <p:sp>
        <p:nvSpPr>
          <p:cNvPr id="268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871D0E-D982-4532-B32F-C47FA4A6F2D1}" type="slidenum">
              <a:rPr lang="en-US"/>
              <a:pPr fontAlgn="base">
                <a:spcBef>
                  <a:spcPct val="0"/>
                </a:spcBef>
                <a:spcAft>
                  <a:spcPct val="0"/>
                </a:spcAft>
                <a:defRPr/>
              </a:pPr>
              <a:t>64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http://papers.nber.org/papers/w12410</a:t>
            </a:r>
          </a:p>
        </p:txBody>
      </p:sp>
      <p:sp>
        <p:nvSpPr>
          <p:cNvPr id="272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7F2789-BEDE-436D-A48F-FD44D9599EE7}" type="slidenum">
              <a:rPr lang="en-US"/>
              <a:pPr fontAlgn="base">
                <a:spcBef>
                  <a:spcPct val="0"/>
                </a:spcBef>
                <a:spcAft>
                  <a:spcPct val="0"/>
                </a:spcAft>
                <a:defRPr/>
              </a:pPr>
              <a:t>67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http://www.churchofengland.org/media-centre/news/2009/02/pr1909.aspx</a:t>
            </a:r>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A504E-B543-4D20-93D8-7E89654C9918}" type="slidenum">
              <a:rPr lang="en-US"/>
              <a:pPr fontAlgn="base">
                <a:spcBef>
                  <a:spcPct val="0"/>
                </a:spcBef>
                <a:spcAft>
                  <a:spcPct val="0"/>
                </a:spcAft>
                <a:defRPr/>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http://www.catholicnewsagency.com/news/european_bishops_back_proposed_eu_law_on_sunday_rest/</a:t>
            </a:r>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1AF72C-EF0F-4A5C-9F43-D9990DC8B4D0}" type="slidenum">
              <a:rPr lang="en-US"/>
              <a:pPr fontAlgn="base">
                <a:spcBef>
                  <a:spcPct val="0"/>
                </a:spcBef>
                <a:spcAft>
                  <a:spcPct val="0"/>
                </a:spcAft>
                <a:defRPr/>
              </a:pPr>
              <a:t>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http://www.realtruth.org/news/091221-001-europe.html</a:t>
            </a:r>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E5B2AA-F0FC-4845-8D20-A0BE027B57EE}" type="slidenum">
              <a:rPr lang="en-US"/>
              <a:pPr fontAlgn="base">
                <a:spcBef>
                  <a:spcPct val="0"/>
                </a:spcBef>
                <a:spcAft>
                  <a:spcPct val="0"/>
                </a:spcAft>
                <a:defRPr/>
              </a:pPr>
              <a:t>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http://www.spiegel.de/international/germany/0,1518,664754,00.html</a:t>
            </a:r>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F996BE-CFEB-4B66-8C2B-F5E21B81757A}" type="slidenum">
              <a:rPr lang="en-US"/>
              <a:pPr fontAlgn="base">
                <a:spcBef>
                  <a:spcPct val="0"/>
                </a:spcBef>
                <a:spcAft>
                  <a:spcPct val="0"/>
                </a:spcAft>
                <a:defRPr/>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http://amazingdiscoveries.org/AD-Content-Library-NewsUpdates-WorldNews-MobilisationSundayEuropean</a:t>
            </a:r>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3BC147-EDB7-4929-98FF-0FBEDF7342BE}" type="slidenum">
              <a:rPr lang="en-US"/>
              <a:pPr fontAlgn="base">
                <a:spcBef>
                  <a:spcPct val="0"/>
                </a:spcBef>
                <a:spcAft>
                  <a:spcPct val="0"/>
                </a:spcAft>
                <a:defRPr/>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http://www.zenit.org/article-28664?l=english</a:t>
            </a:r>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46CD7D-301A-4F5E-8942-3E78876DF035}" type="slidenum">
              <a:rPr lang="en-US"/>
              <a:pPr fontAlgn="base">
                <a:spcBef>
                  <a:spcPct val="0"/>
                </a:spcBef>
                <a:spcAft>
                  <a:spcPct val="0"/>
                </a:spcAft>
                <a:defRPr/>
              </a:pPr>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http://www.ynetnews.com/articles/0,7340,L-4091159,00.html</a:t>
            </a: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A4B235-052E-4ED9-9362-68A4A827EE66}" type="slidenum">
              <a:rPr lang="en-US"/>
              <a:pPr fontAlgn="base">
                <a:spcBef>
                  <a:spcPct val="0"/>
                </a:spcBef>
                <a:spcAft>
                  <a:spcPct val="0"/>
                </a:spcAft>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http://www.europeansundayalliance.eu/site/home</a:t>
            </a:r>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561A01-A893-4699-A7B9-7C4CF0014B2A}" type="slidenum">
              <a:rPr lang="en-US"/>
              <a:pPr fontAlgn="base">
                <a:spcBef>
                  <a:spcPct val="0"/>
                </a:spcBef>
                <a:spcAft>
                  <a:spcPct val="0"/>
                </a:spcAft>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CA"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4" name="Date Placeholder 3"/>
          <p:cNvSpPr>
            <a:spLocks noGrp="1"/>
          </p:cNvSpPr>
          <p:nvPr>
            <p:ph type="dt" sz="half" idx="10"/>
          </p:nvPr>
        </p:nvSpPr>
        <p:spPr/>
        <p:txBody>
          <a:bodyPr/>
          <a:lstStyle>
            <a:lvl1pPr>
              <a:defRPr/>
            </a:lvl1pPr>
          </a:lstStyle>
          <a:p>
            <a:pPr>
              <a:defRPr/>
            </a:pPr>
            <a:fld id="{193FF142-1FF3-4E59-AF5D-DDBE3D995B94}" type="datetimeFigureOut">
              <a:rPr lang="en-US"/>
              <a:pPr>
                <a:defRPr/>
              </a:pPr>
              <a:t>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F0A9E3-A07E-4F13-B078-D4DBB75CCD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smtClean="0"/>
              <a:t>Click icon to add picture</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9FB24A-9910-42EB-86A6-107CDE352BB2}" type="datetimeFigureOut">
              <a:rPr lang="en-US"/>
              <a:pPr>
                <a:defRPr/>
              </a:pPr>
              <a:t>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F55657-0673-489A-BA04-1555AD7A64A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CA" noProof="0" smtClean="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fld id="{54906CB4-A3D5-4314-A98D-C34B08B3213E}" type="datetimeFigureOut">
              <a:rPr lang="en-US"/>
              <a:pPr>
                <a:defRPr/>
              </a:pPr>
              <a:t>2/7/2012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CA" noProof="0" smtClean="0"/>
              <a:t>Click icon to add picture</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CA" noProof="0" smtClean="0"/>
              <a:t>Click icon to add picture</a:t>
            </a:r>
            <a:endParaRPr noProof="0"/>
          </a:p>
        </p:txBody>
      </p:sp>
      <p:sp>
        <p:nvSpPr>
          <p:cNvPr id="6" name="Date Placeholder 3"/>
          <p:cNvSpPr>
            <a:spLocks noGrp="1"/>
          </p:cNvSpPr>
          <p:nvPr>
            <p:ph type="dt" sz="half" idx="15"/>
          </p:nvPr>
        </p:nvSpPr>
        <p:spPr/>
        <p:txBody>
          <a:bodyPr/>
          <a:lstStyle>
            <a:lvl1pPr>
              <a:defRPr/>
            </a:lvl1pPr>
          </a:lstStyle>
          <a:p>
            <a:pPr>
              <a:defRPr/>
            </a:pPr>
            <a:fld id="{D2F1FB4F-EA3E-4E56-9AE4-398B1A4DBC6D}" type="datetimeFigureOut">
              <a:rPr lang="en-US"/>
              <a:pPr>
                <a:defRPr/>
              </a:pPr>
              <a:t>2/7/2012</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CA"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CA" noProof="0" smtClean="0"/>
              <a:t>Click icon to add picture</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CA" noProof="0" smtClean="0"/>
              <a:t>Click icon to add picture</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CA" noProof="0" smtClean="0"/>
              <a:t>Click icon to add picture</a:t>
            </a:r>
            <a:endParaRPr noProof="0"/>
          </a:p>
        </p:txBody>
      </p:sp>
      <p:sp>
        <p:nvSpPr>
          <p:cNvPr id="10" name="Date Placeholder 3"/>
          <p:cNvSpPr>
            <a:spLocks noGrp="1"/>
          </p:cNvSpPr>
          <p:nvPr>
            <p:ph type="dt" sz="half" idx="16"/>
          </p:nvPr>
        </p:nvSpPr>
        <p:spPr/>
        <p:txBody>
          <a:bodyPr/>
          <a:lstStyle>
            <a:lvl1pPr>
              <a:defRPr/>
            </a:lvl1pPr>
          </a:lstStyle>
          <a:p>
            <a:pPr>
              <a:defRPr/>
            </a:pPr>
            <a:fld id="{1FE2FF34-7E87-41B4-9D29-346DE6A23557}" type="datetimeFigureOut">
              <a:rPr lang="en-US"/>
              <a:pPr>
                <a:defRPr/>
              </a:pPr>
              <a:t>2/7/2012</a:t>
            </a:fld>
            <a:endParaRPr lang="en-US"/>
          </a:p>
        </p:txBody>
      </p:sp>
      <p:sp>
        <p:nvSpPr>
          <p:cNvPr id="11" name="Footer Placeholder 4"/>
          <p:cNvSpPr>
            <a:spLocks noGrp="1"/>
          </p:cNvSpPr>
          <p:nvPr>
            <p:ph type="ftr" sz="quarter" idx="17"/>
          </p:nvPr>
        </p:nvSpPr>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lvl1pPr>
              <a:defRPr/>
            </a:lvl1pPr>
          </a:lstStyle>
          <a:p>
            <a:pPr>
              <a:defRPr/>
            </a:pPr>
            <a:fld id="{643B4541-EEB1-4654-8F6A-264E9A52E5FF}" type="datetimeFigureOut">
              <a:rPr lang="en-US"/>
              <a:pPr>
                <a:defRPr/>
              </a:pPr>
              <a:t>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6490C1-F66A-4BAE-BF94-A71079F8693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CA"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lvl1pPr>
              <a:defRPr/>
            </a:lvl1pPr>
          </a:lstStyle>
          <a:p>
            <a:pPr>
              <a:defRPr/>
            </a:pPr>
            <a:fld id="{AC2F4DA4-E6A2-461F-9F24-DA385D169859}" type="datetimeFigureOut">
              <a:rPr lang="en-US"/>
              <a:pPr>
                <a:defRPr/>
              </a:pPr>
              <a:t>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D6D95F-F004-4B09-9274-CDE531EB2C4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Date Placeholder 3"/>
          <p:cNvSpPr>
            <a:spLocks noGrp="1"/>
          </p:cNvSpPr>
          <p:nvPr>
            <p:ph type="dt" sz="half" idx="10"/>
          </p:nvPr>
        </p:nvSpPr>
        <p:spPr/>
        <p:txBody>
          <a:bodyPr/>
          <a:lstStyle>
            <a:lvl1pPr>
              <a:defRPr/>
            </a:lvl1pPr>
          </a:lstStyle>
          <a:p>
            <a:pPr>
              <a:defRPr/>
            </a:pPr>
            <a:fld id="{B79B2E2F-2904-45EF-AE91-71CD59A50A5D}" type="datetimeFigureOut">
              <a:rPr lang="en-US"/>
              <a:pPr>
                <a:defRPr/>
              </a:pPr>
              <a:t>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C1683D-259A-4215-87EB-95E612AC9B8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CA"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CA" noProof="0" smtClean="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fld id="{9EF3A89A-F6BB-4BC1-9E2D-115D70BA6B79}" type="datetimeFigureOut">
              <a:rPr lang="en-US"/>
              <a:pPr>
                <a:defRPr/>
              </a:pPr>
              <a:t>2/7/2012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E5835B-028F-4696-9A46-36D8A163EBD2}" type="datetimeFigureOut">
              <a:rPr lang="en-US"/>
              <a:pPr>
                <a:defRPr/>
              </a:pPr>
              <a:t>2/7/2012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3C3E98-A9E7-49F1-8CB1-F44C7A6A58A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3"/>
          <p:cNvSpPr>
            <a:spLocks noGrp="1"/>
          </p:cNvSpPr>
          <p:nvPr>
            <p:ph type="dt" sz="half" idx="10"/>
          </p:nvPr>
        </p:nvSpPr>
        <p:spPr/>
        <p:txBody>
          <a:bodyPr/>
          <a:lstStyle>
            <a:lvl1pPr>
              <a:defRPr/>
            </a:lvl1pPr>
          </a:lstStyle>
          <a:p>
            <a:pPr>
              <a:defRPr/>
            </a:pPr>
            <a:fld id="{05FF8125-74AF-4F71-A923-07E3737660DC}" type="datetimeFigureOut">
              <a:rPr lang="en-US"/>
              <a:pPr>
                <a:defRPr/>
              </a:pPr>
              <a:t>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61BB26-EE5E-4B89-8B83-58CBD35009D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2"/>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3"/>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4"/>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5"/>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13" name="Date Placeholder 6"/>
          <p:cNvSpPr>
            <a:spLocks noGrp="1"/>
          </p:cNvSpPr>
          <p:nvPr>
            <p:ph type="dt" sz="half" idx="10"/>
          </p:nvPr>
        </p:nvSpPr>
        <p:spPr/>
        <p:txBody>
          <a:bodyPr/>
          <a:lstStyle>
            <a:lvl1pPr>
              <a:defRPr/>
            </a:lvl1pPr>
          </a:lstStyle>
          <a:p>
            <a:pPr>
              <a:defRPr/>
            </a:pPr>
            <a:fld id="{A8654A9F-3A19-4DBA-844F-9F92FA35B33A}" type="datetimeFigureOut">
              <a:rPr lang="en-US"/>
              <a:pPr>
                <a:defRPr/>
              </a:pPr>
              <a:t>2/7/2012</a:t>
            </a:fld>
            <a:endParaRPr lang="en-US"/>
          </a:p>
        </p:txBody>
      </p:sp>
      <p:sp>
        <p:nvSpPr>
          <p:cNvPr id="14" name="Footer Placeholder 7"/>
          <p:cNvSpPr>
            <a:spLocks noGrp="1"/>
          </p:cNvSpPr>
          <p:nvPr>
            <p:ph type="ftr" sz="quarter" idx="11"/>
          </p:nvPr>
        </p:nvSpPr>
        <p:spPr/>
        <p:txBody>
          <a:bodyPr/>
          <a:lstStyle>
            <a:lvl1pPr>
              <a:defRPr/>
            </a:lvl1pPr>
          </a:lstStyle>
          <a:p>
            <a:pPr>
              <a:defRPr/>
            </a:pPr>
            <a:endParaRPr lang="en-US"/>
          </a:p>
        </p:txBody>
      </p:sp>
      <p:sp>
        <p:nvSpPr>
          <p:cNvPr id="15" name="Slide Number Placeholder 8"/>
          <p:cNvSpPr>
            <a:spLocks noGrp="1"/>
          </p:cNvSpPr>
          <p:nvPr>
            <p:ph type="sldNum" sz="quarter" idx="12"/>
          </p:nvPr>
        </p:nvSpPr>
        <p:spPr/>
        <p:txBody>
          <a:bodyPr/>
          <a:lstStyle>
            <a:lvl1pPr>
              <a:defRPr/>
            </a:lvl1pPr>
          </a:lstStyle>
          <a:p>
            <a:pPr>
              <a:defRPr/>
            </a:pPr>
            <a:fld id="{A7CA1182-66E6-4B3B-AF97-4515D5072C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8F969B49-5CF3-4BB8-9476-81D14FC2B4C4}" type="datetimeFigureOut">
              <a:rPr lang="en-US"/>
              <a:pPr>
                <a:defRPr/>
              </a:pPr>
              <a:t>2/7/2012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1992F1-F0FE-435C-974C-041A36D29C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89206E-7A53-4EE9-BFB8-44AE4FB516CD}" type="datetimeFigureOut">
              <a:rPr lang="en-US"/>
              <a:pPr>
                <a:defRPr/>
              </a:pPr>
              <a:t>2/7/2012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FAC91A5-8724-4DED-91DF-CA118BF32EC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BB166-4CF6-4EA6-903D-86E99E1FE783}" type="datetimeFigureOut">
              <a:rPr lang="en-US"/>
              <a:pPr>
                <a:defRPr/>
              </a:pPr>
              <a:t>2/7/2012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B40BB1-B1A0-4F40-9D7C-6E2C2714CA6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123950"/>
            <a:ext cx="8913813" cy="914400"/>
          </a:xfrm>
          <a:prstGeom prst="rect">
            <a:avLst/>
          </a:prstGeom>
          <a:solidFill>
            <a:schemeClr val="tx2"/>
          </a:solidFill>
          <a:ln w="9525">
            <a:noFill/>
            <a:miter lim="800000"/>
            <a:headEnd/>
            <a:tailEnd/>
          </a:ln>
        </p:spPr>
        <p:txBody>
          <a:bodyPr vert="horz" wrap="square" lIns="1188720" tIns="45720" rIns="274320" bIns="45720" numCol="1" anchor="ctr" anchorCtr="0" compatLnSpc="1">
            <a:prstTxWarp prst="textNoShape">
              <a:avLst/>
            </a:prstTxWarp>
          </a:bodyPr>
          <a:lstStyle/>
          <a:p>
            <a:pPr lvl="0"/>
            <a:r>
              <a:rPr lang="en-CA" smtClean="0"/>
              <a:t>Click to edit Master title style</a:t>
            </a:r>
            <a:endParaRPr lang="en-US" smtClean="0"/>
          </a:p>
        </p:txBody>
      </p:sp>
      <p:sp>
        <p:nvSpPr>
          <p:cNvPr id="1027" name="Text Placeholder 2"/>
          <p:cNvSpPr>
            <a:spLocks noGrp="1"/>
          </p:cNvSpPr>
          <p:nvPr>
            <p:ph type="body" idx="1"/>
          </p:nvPr>
        </p:nvSpPr>
        <p:spPr bwMode="auto">
          <a:xfrm>
            <a:off x="1114425" y="2595563"/>
            <a:ext cx="7610475" cy="3670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smtClean="0"/>
          </a:p>
        </p:txBody>
      </p:sp>
      <p:sp>
        <p:nvSpPr>
          <p:cNvPr id="4" name="Date Placeholder 3"/>
          <p:cNvSpPr>
            <a:spLocks noGrp="1"/>
          </p:cNvSpPr>
          <p:nvPr>
            <p:ph type="dt" sz="half" idx="2"/>
          </p:nvPr>
        </p:nvSpPr>
        <p:spPr>
          <a:xfrm>
            <a:off x="6580188" y="188913"/>
            <a:ext cx="21336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lumMod val="65000"/>
                    <a:lumOff val="35000"/>
                  </a:schemeClr>
                </a:solidFill>
                <a:latin typeface="+mn-lt"/>
              </a:defRPr>
            </a:lvl1pPr>
          </a:lstStyle>
          <a:p>
            <a:pPr>
              <a:defRPr/>
            </a:pPr>
            <a:fld id="{C8142A34-DEC4-4340-B3D5-D76ADD1FBBFE}" type="datetimeFigureOut">
              <a:rPr lang="en-US"/>
              <a:pPr>
                <a:defRPr/>
              </a:pPr>
              <a:t>2/7/2012</a:t>
            </a:fld>
            <a:endParaRPr lang="en-US"/>
          </a:p>
        </p:txBody>
      </p:sp>
      <p:sp>
        <p:nvSpPr>
          <p:cNvPr id="5" name="Footer Placeholder 4"/>
          <p:cNvSpPr>
            <a:spLocks noGrp="1"/>
          </p:cNvSpPr>
          <p:nvPr>
            <p:ph type="ftr" sz="quarter" idx="3"/>
          </p:nvPr>
        </p:nvSpPr>
        <p:spPr>
          <a:xfrm>
            <a:off x="1120775" y="188913"/>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lumMod val="65000"/>
                    <a:lumOff val="3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lIns="91440" tIns="45720" rIns="91440" bIns="45720" rtlCol="0" anchor="ctr"/>
          <a:lstStyle>
            <a:lvl1pPr algn="ctr" fontAlgn="auto">
              <a:spcBef>
                <a:spcPts val="0"/>
              </a:spcBef>
              <a:spcAft>
                <a:spcPts val="0"/>
              </a:spcAft>
              <a:defRPr sz="800">
                <a:solidFill>
                  <a:schemeClr val="tx1">
                    <a:lumMod val="65000"/>
                    <a:lumOff val="35000"/>
                  </a:schemeClr>
                </a:solidFill>
                <a:latin typeface="+mn-lt"/>
              </a:defRPr>
            </a:lvl1pPr>
          </a:lstStyle>
          <a:p>
            <a:pPr>
              <a:defRPr/>
            </a:pPr>
            <a:fld id="{D2898AA4-C32C-4CAF-AF9D-328532CED955}" type="slidenum">
              <a:rPr lang="en-US"/>
              <a:pPr>
                <a:defRPr/>
              </a:pPr>
              <a:t>‹#›</a:t>
            </a:fld>
            <a:endParaRPr lang="en-US"/>
          </a:p>
        </p:txBody>
      </p:sp>
      <p:sp>
        <p:nvSpPr>
          <p:cNvPr id="7" name="Rectangle 6"/>
          <p:cNvSpPr/>
          <p:nvPr/>
        </p:nvSpPr>
        <p:spPr>
          <a:xfrm>
            <a:off x="914400" y="0"/>
            <a:ext cx="7999413" cy="182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8" name="Rectangle 7"/>
          <p:cNvSpPr/>
          <p:nvPr/>
        </p:nvSpPr>
        <p:spPr>
          <a:xfrm>
            <a:off x="914400" y="6675438"/>
            <a:ext cx="7999413" cy="18256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56" r:id="rId3"/>
    <p:sldLayoutId id="2147483848" r:id="rId4"/>
    <p:sldLayoutId id="2147483849" r:id="rId5"/>
    <p:sldLayoutId id="2147483857" r:id="rId6"/>
    <p:sldLayoutId id="2147483850" r:id="rId7"/>
    <p:sldLayoutId id="2147483851" r:id="rId8"/>
    <p:sldLayoutId id="2147483852" r:id="rId9"/>
    <p:sldLayoutId id="2147483853" r:id="rId10"/>
    <p:sldLayoutId id="2147483858" r:id="rId11"/>
    <p:sldLayoutId id="2147483859" r:id="rId12"/>
    <p:sldLayoutId id="2147483860" r:id="rId13"/>
    <p:sldLayoutId id="2147483854" r:id="rId14"/>
    <p:sldLayoutId id="2147483855" r:id="rId15"/>
  </p:sldLayoutIdLst>
  <p:txStyles>
    <p:title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entury Gothic" pitchFamily="34" charset="0"/>
        </a:defRPr>
      </a:lvl2pPr>
      <a:lvl3pPr algn="l" rtl="0" eaLnBrk="0" fontAlgn="base" hangingPunct="0">
        <a:spcBef>
          <a:spcPct val="0"/>
        </a:spcBef>
        <a:spcAft>
          <a:spcPct val="0"/>
        </a:spcAft>
        <a:defRPr sz="3600">
          <a:solidFill>
            <a:schemeClr val="bg1"/>
          </a:solidFill>
          <a:latin typeface="Century Gothic" pitchFamily="34" charset="0"/>
        </a:defRPr>
      </a:lvl3pPr>
      <a:lvl4pPr algn="l" rtl="0" eaLnBrk="0" fontAlgn="base" hangingPunct="0">
        <a:spcBef>
          <a:spcPct val="0"/>
        </a:spcBef>
        <a:spcAft>
          <a:spcPct val="0"/>
        </a:spcAft>
        <a:defRPr sz="3600">
          <a:solidFill>
            <a:schemeClr val="bg1"/>
          </a:solidFill>
          <a:latin typeface="Century Gothic" pitchFamily="34" charset="0"/>
        </a:defRPr>
      </a:lvl4pPr>
      <a:lvl5pPr algn="l" rtl="0" eaLnBrk="0" fontAlgn="base" hangingPunct="0">
        <a:spcBef>
          <a:spcPct val="0"/>
        </a:spcBef>
        <a:spcAft>
          <a:spcPct val="0"/>
        </a:spcAft>
        <a:defRPr sz="3600">
          <a:solidFill>
            <a:schemeClr val="bg1"/>
          </a:solidFill>
          <a:latin typeface="Century Gothic" pitchFamily="34" charset="0"/>
        </a:defRPr>
      </a:lvl5pPr>
      <a:lvl6pPr marL="457200" algn="l" rtl="0" fontAlgn="base">
        <a:spcBef>
          <a:spcPct val="0"/>
        </a:spcBef>
        <a:spcAft>
          <a:spcPct val="0"/>
        </a:spcAft>
        <a:defRPr sz="3600">
          <a:solidFill>
            <a:schemeClr val="bg1"/>
          </a:solidFill>
          <a:latin typeface="Century Gothic" pitchFamily="34" charset="0"/>
        </a:defRPr>
      </a:lvl6pPr>
      <a:lvl7pPr marL="914400" algn="l" rtl="0" fontAlgn="base">
        <a:spcBef>
          <a:spcPct val="0"/>
        </a:spcBef>
        <a:spcAft>
          <a:spcPct val="0"/>
        </a:spcAft>
        <a:defRPr sz="3600">
          <a:solidFill>
            <a:schemeClr val="bg1"/>
          </a:solidFill>
          <a:latin typeface="Century Gothic" pitchFamily="34" charset="0"/>
        </a:defRPr>
      </a:lvl7pPr>
      <a:lvl8pPr marL="1371600" algn="l" rtl="0" fontAlgn="base">
        <a:spcBef>
          <a:spcPct val="0"/>
        </a:spcBef>
        <a:spcAft>
          <a:spcPct val="0"/>
        </a:spcAft>
        <a:defRPr sz="3600">
          <a:solidFill>
            <a:schemeClr val="bg1"/>
          </a:solidFill>
          <a:latin typeface="Century Gothic" pitchFamily="34" charset="0"/>
        </a:defRPr>
      </a:lvl8pPr>
      <a:lvl9pPr marL="1828800" algn="l" rtl="0" fontAlgn="base">
        <a:spcBef>
          <a:spcPct val="0"/>
        </a:spcBef>
        <a:spcAft>
          <a:spcPct val="0"/>
        </a:spcAft>
        <a:defRPr sz="3600">
          <a:solidFill>
            <a:schemeClr val="bg1"/>
          </a:solidFill>
          <a:latin typeface="Century Gothic" pitchFamily="34" charset="0"/>
        </a:defRPr>
      </a:lvl9pPr>
    </p:titleStyle>
    <p:bodyStyle>
      <a:lvl1pPr marL="342900" indent="-342900" algn="l" rtl="0" eaLnBrk="0" fontAlgn="base" hangingPunct="0">
        <a:spcBef>
          <a:spcPts val="2000"/>
        </a:spcBef>
        <a:spcAft>
          <a:spcPct val="0"/>
        </a:spcAft>
        <a:buClr>
          <a:schemeClr val="accent1"/>
        </a:buClr>
        <a:buFont typeface="Wingdings 2" pitchFamily="18" charset="2"/>
        <a:buChar char=""/>
        <a:defRPr sz="2000" kern="1200">
          <a:solidFill>
            <a:srgbClr val="595959"/>
          </a:solidFill>
          <a:latin typeface="+mn-lt"/>
          <a:ea typeface="+mn-ea"/>
          <a:cs typeface="+mn-cs"/>
        </a:defRPr>
      </a:lvl1pPr>
      <a:lvl2pPr marL="685800" indent="-336550" algn="l" rtl="0" eaLnBrk="0" fontAlgn="base" hangingPunct="0">
        <a:spcBef>
          <a:spcPts val="600"/>
        </a:spcBef>
        <a:spcAft>
          <a:spcPct val="0"/>
        </a:spcAft>
        <a:buClr>
          <a:srgbClr val="51640B"/>
        </a:buClr>
        <a:buFont typeface="Wingdings 2" pitchFamily="18" charset="2"/>
        <a:buChar char=""/>
        <a:defRPr kern="1200">
          <a:solidFill>
            <a:srgbClr val="595959"/>
          </a:solidFill>
          <a:latin typeface="+mn-lt"/>
          <a:ea typeface="+mn-ea"/>
          <a:cs typeface="+mn-cs"/>
        </a:defRPr>
      </a:lvl2pPr>
      <a:lvl3pPr marL="1035050" indent="-349250" algn="l" rtl="0" eaLnBrk="0" fontAlgn="base" hangingPunct="0">
        <a:spcBef>
          <a:spcPts val="600"/>
        </a:spcBef>
        <a:spcAft>
          <a:spcPct val="0"/>
        </a:spcAft>
        <a:buClr>
          <a:schemeClr val="accent1"/>
        </a:buClr>
        <a:buFont typeface="Wingdings 2" pitchFamily="18" charset="2"/>
        <a:buChar char=""/>
        <a:defRPr kern="1200">
          <a:solidFill>
            <a:srgbClr val="595959"/>
          </a:solidFill>
          <a:latin typeface="+mn-lt"/>
          <a:ea typeface="+mn-ea"/>
          <a:cs typeface="+mn-cs"/>
        </a:defRPr>
      </a:lvl3pPr>
      <a:lvl4pPr marL="1371600" indent="-336550" algn="l" rtl="0" eaLnBrk="0" fontAlgn="base" hangingPunct="0">
        <a:spcBef>
          <a:spcPts val="600"/>
        </a:spcBef>
        <a:spcAft>
          <a:spcPct val="0"/>
        </a:spcAft>
        <a:buClr>
          <a:srgbClr val="51640B"/>
        </a:buClr>
        <a:buFont typeface="Wingdings 2" pitchFamily="18" charset="2"/>
        <a:buChar char=""/>
        <a:defRPr kern="1200">
          <a:solidFill>
            <a:srgbClr val="595959"/>
          </a:solidFill>
          <a:latin typeface="+mn-lt"/>
          <a:ea typeface="+mn-ea"/>
          <a:cs typeface="+mn-cs"/>
        </a:defRPr>
      </a:lvl4pPr>
      <a:lvl5pPr marL="1720850" indent="-349250" algn="l" rtl="0" eaLnBrk="0" fontAlgn="base" hangingPunct="0">
        <a:spcBef>
          <a:spcPts val="600"/>
        </a:spcBef>
        <a:spcAft>
          <a:spcPct val="0"/>
        </a:spcAft>
        <a:buClr>
          <a:schemeClr val="accent1"/>
        </a:buClr>
        <a:buFont typeface="Wingdings 2" pitchFamily="18" charset="2"/>
        <a:buChar char=""/>
        <a:defRPr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57413"/>
            <a:ext cx="8915400" cy="877887"/>
          </a:xfrm>
        </p:spPr>
        <p:txBody>
          <a:bodyPr rtlCol="0">
            <a:normAutofit fontScale="90000"/>
          </a:bodyPr>
          <a:lstStyle/>
          <a:p>
            <a:pPr eaLnBrk="1" fontAlgn="auto" hangingPunct="1">
              <a:spcAft>
                <a:spcPts val="0"/>
              </a:spcAft>
              <a:defRPr/>
            </a:pPr>
            <a:r>
              <a:rPr lang="en-US" dirty="0" smtClean="0"/>
              <a:t>What Hold the Future/Present? Part 1</a:t>
            </a:r>
            <a:endParaRPr lang="en-US" dirty="0"/>
          </a:p>
        </p:txBody>
      </p:sp>
      <p:sp>
        <p:nvSpPr>
          <p:cNvPr id="3" name="Subtitle 2"/>
          <p:cNvSpPr>
            <a:spLocks noGrp="1"/>
          </p:cNvSpPr>
          <p:nvPr>
            <p:ph type="subTitle" idx="1"/>
          </p:nvPr>
        </p:nvSpPr>
        <p:spPr>
          <a:xfrm>
            <a:off x="914400" y="3035300"/>
            <a:ext cx="8001000" cy="3822700"/>
          </a:xfrm>
        </p:spPr>
        <p:txBody>
          <a:bodyPr/>
          <a:lstStyle/>
          <a:p>
            <a:pPr fontAlgn="auto">
              <a:spcAft>
                <a:spcPts val="0"/>
              </a:spcAft>
              <a:defRPr/>
            </a:pPr>
            <a:r>
              <a:rPr lang="en-US" dirty="0" smtClean="0"/>
              <a:t>Current World Events of Bible Prophecy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smtClean="0"/>
              <a:t>Who is Behind?</a:t>
            </a:r>
          </a:p>
        </p:txBody>
      </p:sp>
      <p:sp>
        <p:nvSpPr>
          <p:cNvPr id="29698" name="Rectangle 3"/>
          <p:cNvSpPr>
            <a:spLocks noGrp="1" noChangeArrowheads="1"/>
          </p:cNvSpPr>
          <p:nvPr>
            <p:ph type="body" idx="1"/>
          </p:nvPr>
        </p:nvSpPr>
        <p:spPr/>
        <p:txBody>
          <a:bodyPr/>
          <a:lstStyle/>
          <a:p>
            <a:pPr marL="0" lvl="2" indent="0" eaLnBrk="1" hangingPunct="1">
              <a:buFont typeface="Wingdings 2" pitchFamily="18" charset="2"/>
              <a:buNone/>
            </a:pPr>
            <a:r>
              <a:rPr lang="en-US" sz="2800" b="1" smtClean="0">
                <a:latin typeface="Georgia" pitchFamily="18" charset="0"/>
              </a:rPr>
              <a:t>“</a:t>
            </a:r>
            <a:r>
              <a:rPr lang="en-US" sz="2800" b="1" smtClean="0"/>
              <a:t>Her </a:t>
            </a:r>
            <a:r>
              <a:rPr lang="en-US" sz="2800" b="1" u="sng" smtClean="0">
                <a:solidFill>
                  <a:srgbClr val="FF0000"/>
                </a:solidFill>
              </a:rPr>
              <a:t>priests </a:t>
            </a:r>
            <a:r>
              <a:rPr lang="en-US" sz="2800" b="1" smtClean="0"/>
              <a:t>have violated my law, and have profaned mine holy things: they have put no difference between the holy and profane, neither have they shewed difference between the unclean and the clean, and have hid their eyes from my sabbaths, and I am profaned among them. </a:t>
            </a:r>
            <a:r>
              <a:rPr lang="es-CO" sz="2800" b="1" smtClean="0">
                <a:latin typeface="Georgia" pitchFamily="18" charset="0"/>
              </a:rPr>
              <a:t>” </a:t>
            </a:r>
            <a:r>
              <a:rPr lang="en-US" sz="2800" b="1" smtClean="0">
                <a:latin typeface="Georgia" pitchFamily="18" charset="0"/>
              </a:rPr>
              <a:t>Eze. 22: 26</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The Change from Sabbath to Sunday</a:t>
            </a:r>
            <a:endParaRPr lang="en-US" dirty="0"/>
          </a:p>
        </p:txBody>
      </p:sp>
      <p:sp>
        <p:nvSpPr>
          <p:cNvPr id="30722" name="Rectangle 3"/>
          <p:cNvSpPr>
            <a:spLocks noGrp="1" noChangeArrowheads="1"/>
          </p:cNvSpPr>
          <p:nvPr>
            <p:ph type="body" idx="1"/>
          </p:nvPr>
        </p:nvSpPr>
        <p:spPr/>
        <p:txBody>
          <a:bodyPr/>
          <a:lstStyle/>
          <a:p>
            <a:pPr lvl="2" eaLnBrk="1" hangingPunct="1"/>
            <a:r>
              <a:rPr lang="en-CA" smtClean="0"/>
              <a:t>363- 364 Laodicea council</a:t>
            </a:r>
            <a:endParaRPr lang="en-US" smtClean="0"/>
          </a:p>
          <a:p>
            <a:pPr lvl="2" eaLnBrk="1" hangingPunct="1"/>
            <a:r>
              <a:rPr lang="en-CA" smtClean="0"/>
              <a:t>The major concerns of the Council involved constricting the conduct of church members. The Council expressed its decrees in the form of written rules or canons. Among the 59 or 60 canons decreed, several aimed at:</a:t>
            </a:r>
            <a:endParaRPr lang="en-US" smtClean="0"/>
          </a:p>
          <a:p>
            <a:pPr lvl="2" eaLnBrk="1" hangingPunct="1"/>
            <a:r>
              <a:rPr lang="en-CA" smtClean="0"/>
              <a:t>Limiting the privileges of neophytes, </a:t>
            </a:r>
            <a:endParaRPr lang="en-US" smtClean="0"/>
          </a:p>
          <a:p>
            <a:pPr lvl="2" eaLnBrk="1" hangingPunct="1"/>
            <a:r>
              <a:rPr lang="en-CA" smtClean="0"/>
              <a:t>Limiting duties of lesser clergy, </a:t>
            </a:r>
            <a:endParaRPr lang="en-US" smtClean="0"/>
          </a:p>
          <a:p>
            <a:pPr lvl="2" eaLnBrk="1" hangingPunct="1"/>
            <a:r>
              <a:rPr lang="en-CA" smtClean="0"/>
              <a:t>Limiting any dealings with anything heretical, </a:t>
            </a:r>
            <a:endParaRPr lang="en-US" smtClean="0"/>
          </a:p>
          <a:p>
            <a:pPr lvl="2" eaLnBrk="1" hangingPunct="1"/>
            <a:r>
              <a:rPr lang="en-CA" smtClean="0"/>
              <a:t>Limiting Judaizing among Christians. </a:t>
            </a:r>
            <a:endParaRPr lang="en-US" smtClean="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The Change from Sabbath to Sunday</a:t>
            </a:r>
            <a:endParaRPr lang="en-US" dirty="0"/>
          </a:p>
        </p:txBody>
      </p:sp>
      <p:sp>
        <p:nvSpPr>
          <p:cNvPr id="31746" name="Rectangle 3"/>
          <p:cNvSpPr>
            <a:spLocks noGrp="1" noChangeArrowheads="1"/>
          </p:cNvSpPr>
          <p:nvPr>
            <p:ph type="body" idx="1"/>
          </p:nvPr>
        </p:nvSpPr>
        <p:spPr/>
        <p:txBody>
          <a:bodyPr/>
          <a:lstStyle/>
          <a:p>
            <a:pPr lvl="2" eaLnBrk="1" hangingPunct="1"/>
            <a:r>
              <a:rPr lang="en-CA" smtClean="0"/>
              <a:t>363- 364 Laodicea council</a:t>
            </a:r>
            <a:endParaRPr lang="en-US" smtClean="0"/>
          </a:p>
          <a:p>
            <a:pPr lvl="2" eaLnBrk="1" hangingPunct="1"/>
            <a:r>
              <a:rPr lang="en-CA" smtClean="0"/>
              <a:t>This last one, canon 29, included no more resting on the Sabbath (Saturday), but restricted Christians to honouring the Lord on Sunday even though canon 16 says the Gospels are to be read on the Sabbath. The Council of Chalcedon in 451 approved the canon of this council, making these canon ecumenical.</a:t>
            </a:r>
            <a:endParaRPr lang="en-US" smtClean="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eaLnBrk="1" hangingPunct="1"/>
            <a:r>
              <a:rPr lang="en-US" smtClean="0"/>
              <a:t>Who is Behind?</a:t>
            </a:r>
          </a:p>
        </p:txBody>
      </p:sp>
      <p:sp>
        <p:nvSpPr>
          <p:cNvPr id="32770" name="Rectangle 3"/>
          <p:cNvSpPr>
            <a:spLocks noGrp="1" noChangeArrowheads="1"/>
          </p:cNvSpPr>
          <p:nvPr>
            <p:ph type="body" idx="1"/>
          </p:nvPr>
        </p:nvSpPr>
        <p:spPr/>
        <p:txBody>
          <a:bodyPr/>
          <a:lstStyle/>
          <a:p>
            <a:pPr marL="0" lvl="2" indent="0" eaLnBrk="1" hangingPunct="1">
              <a:buFont typeface="Wingdings 2" pitchFamily="18" charset="2"/>
              <a:buNone/>
            </a:pPr>
            <a:r>
              <a:rPr lang="es-CO" sz="2800" b="1" smtClean="0">
                <a:latin typeface="Georgia" pitchFamily="18" charset="0"/>
              </a:rPr>
              <a:t>“</a:t>
            </a:r>
            <a:r>
              <a:rPr lang="en-US" sz="2800" b="1" smtClean="0"/>
              <a:t>Her </a:t>
            </a:r>
            <a:r>
              <a:rPr lang="en-US" sz="2800" b="1" u="sng" smtClean="0">
                <a:solidFill>
                  <a:srgbClr val="FF0000"/>
                </a:solidFill>
              </a:rPr>
              <a:t>princes </a:t>
            </a:r>
            <a:r>
              <a:rPr lang="en-US" sz="2800" b="1" smtClean="0"/>
              <a:t>in the midst thereof are like wolves ravening the prey, to shed blood, and to destroy souls, to get dishonest gain.</a:t>
            </a:r>
            <a:r>
              <a:rPr lang="es-CO" sz="2800" b="1" smtClean="0">
                <a:latin typeface="Georgia" pitchFamily="18" charset="0"/>
              </a:rPr>
              <a:t>” </a:t>
            </a:r>
            <a:r>
              <a:rPr lang="en-US" sz="2800" b="1" smtClean="0">
                <a:latin typeface="Georgia" pitchFamily="18" charset="0"/>
              </a:rPr>
              <a:t>Eze. 22: 27</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smtClean="0"/>
              <a:t>Special Date 1888</a:t>
            </a:r>
          </a:p>
        </p:txBody>
      </p:sp>
      <p:sp>
        <p:nvSpPr>
          <p:cNvPr id="33794" name="Rectangle 3"/>
          <p:cNvSpPr>
            <a:spLocks noGrp="1" noChangeArrowheads="1"/>
          </p:cNvSpPr>
          <p:nvPr>
            <p:ph type="body" idx="1"/>
          </p:nvPr>
        </p:nvSpPr>
        <p:spPr/>
        <p:txBody>
          <a:bodyPr/>
          <a:lstStyle/>
          <a:p>
            <a:pPr marL="0" lvl="2" indent="0" eaLnBrk="1" hangingPunct="1">
              <a:buFont typeface="Wingdings 2" pitchFamily="18" charset="2"/>
              <a:buNone/>
            </a:pPr>
            <a:r>
              <a:rPr lang="es-CO" sz="2800" b="1" smtClean="0"/>
              <a:t>Sunday Law about to Pass Congress in US</a:t>
            </a:r>
            <a:endParaRPr lang="en-US" sz="2800" b="1"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endParaRPr lang="en-US" smtClean="0"/>
          </a:p>
        </p:txBody>
      </p:sp>
      <p:pic>
        <p:nvPicPr>
          <p:cNvPr id="34818" name="Picture 3" descr="W118T.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endParaRPr lang="en-US" smtClean="0"/>
          </a:p>
        </p:txBody>
      </p:sp>
      <p:pic>
        <p:nvPicPr>
          <p:cNvPr id="35842" name="Picture 2" descr="Screen shot 2011-12-31 at 7.02.32 AM.png"/>
          <p:cNvPicPr>
            <a:picLocks noChangeAspect="1"/>
          </p:cNvPicPr>
          <p:nvPr/>
        </p:nvPicPr>
        <p:blipFill>
          <a:blip r:embed="rId2"/>
          <a:srcRect/>
          <a:stretch>
            <a:fillRect/>
          </a:stretch>
        </p:blipFill>
        <p:spPr bwMode="auto">
          <a:xfrm>
            <a:off x="0" y="230188"/>
            <a:ext cx="9144000" cy="6627812"/>
          </a:xfrm>
          <a:prstGeom prst="rect">
            <a:avLst/>
          </a:prstGeom>
          <a:noFill/>
          <a:ln w="9525">
            <a:noFill/>
            <a:miter lim="800000"/>
            <a:headEnd/>
            <a:tailEnd/>
          </a:ln>
        </p:spPr>
      </p:pic>
      <p:pic>
        <p:nvPicPr>
          <p:cNvPr id="4" name="Rectangle 3"/>
          <p:cNvPicPr>
            <a:picLocks noChangeArrowheads="1"/>
          </p:cNvPicPr>
          <p:nvPr/>
        </p:nvPicPr>
        <p:blipFill>
          <a:blip r:embed="rId3"/>
          <a:srcRect/>
          <a:stretch>
            <a:fillRect/>
          </a:stretch>
        </p:blipFill>
        <p:spPr bwMode="auto">
          <a:xfrm>
            <a:off x="-23813" y="2309813"/>
            <a:ext cx="9191626" cy="4567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endParaRPr lang="en-US" smtClean="0"/>
          </a:p>
        </p:txBody>
      </p:sp>
      <p:pic>
        <p:nvPicPr>
          <p:cNvPr id="36866" name="Picture 3" descr="6 christianity Faith-128006.jpg"/>
          <p:cNvPicPr>
            <a:picLocks noChangeAspect="1"/>
          </p:cNvPicPr>
          <p:nvPr/>
        </p:nvPicPr>
        <p:blipFill>
          <a:blip r:embed="rId2"/>
          <a:srcRect/>
          <a:stretch>
            <a:fillRect/>
          </a:stretch>
        </p:blipFill>
        <p:spPr bwMode="auto">
          <a:xfrm>
            <a:off x="15875" y="0"/>
            <a:ext cx="9144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endParaRPr lang="en-US" smtClean="0"/>
          </a:p>
        </p:txBody>
      </p:sp>
      <p:pic>
        <p:nvPicPr>
          <p:cNvPr id="37890" name="Picture 4" descr="4 Daniel future-18901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endParaRPr lang="en-US" smtClean="0"/>
          </a:p>
        </p:txBody>
      </p:sp>
      <p:pic>
        <p:nvPicPr>
          <p:cNvPr id="38914" name="Picture 2"/>
          <p:cNvPicPr>
            <a:picLocks noChangeAspect="1"/>
          </p:cNvPicPr>
          <p:nvPr/>
        </p:nvPicPr>
        <p:blipFill>
          <a:blip r:embed="rId2"/>
          <a:srcRect/>
          <a:stretch>
            <a:fillRect/>
          </a:stretch>
        </p:blipFill>
        <p:spPr bwMode="auto">
          <a:xfrm>
            <a:off x="33338" y="0"/>
            <a:ext cx="5943600" cy="6858000"/>
          </a:xfrm>
          <a:prstGeom prst="rect">
            <a:avLst/>
          </a:prstGeom>
          <a:noFill/>
          <a:ln w="9525">
            <a:noFill/>
            <a:miter lim="800000"/>
            <a:headEnd/>
            <a:tailEnd/>
          </a:ln>
        </p:spPr>
      </p:pic>
      <p:pic>
        <p:nvPicPr>
          <p:cNvPr id="38915" name="Picture 3" descr="Screen shot 2012-01-14 at 6.53.36 AM.png"/>
          <p:cNvPicPr>
            <a:picLocks noChangeAspect="1"/>
          </p:cNvPicPr>
          <p:nvPr/>
        </p:nvPicPr>
        <p:blipFill>
          <a:blip r:embed="rId3"/>
          <a:srcRect/>
          <a:stretch>
            <a:fillRect/>
          </a:stretch>
        </p:blipFill>
        <p:spPr bwMode="auto">
          <a:xfrm>
            <a:off x="5972175" y="0"/>
            <a:ext cx="304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endParaRPr lang="en-US" smtClean="0"/>
          </a:p>
        </p:txBody>
      </p:sp>
      <p:sp>
        <p:nvSpPr>
          <p:cNvPr id="21506" name="Content Placeholder 2"/>
          <p:cNvSpPr>
            <a:spLocks noGrp="1"/>
          </p:cNvSpPr>
          <p:nvPr>
            <p:ph idx="1"/>
          </p:nvPr>
        </p:nvSpPr>
        <p:spPr/>
        <p:txBody>
          <a:bodyPr/>
          <a:lstStyle/>
          <a:p>
            <a:pPr eaLnBrk="1" hangingPunct="1"/>
            <a:endParaRPr lang="en-US" smtClean="0"/>
          </a:p>
        </p:txBody>
      </p:sp>
      <p:pic>
        <p:nvPicPr>
          <p:cNvPr id="21507" name="Picture 2" descr="C:\Documents and Settings\Oscar\My Documents\Material- Above material\8 Suvivor of the Longest war Revelation 12\8 true church103 copy.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endParaRPr lang="en-US" smtClean="0"/>
          </a:p>
        </p:txBody>
      </p:sp>
      <p:pic>
        <p:nvPicPr>
          <p:cNvPr id="39938" name="Picture 3" descr="Screen shot 2011-12-31 at 6.23.34 A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endParaRPr lang="en-US" smtClean="0"/>
          </a:p>
        </p:txBody>
      </p:sp>
      <p:pic>
        <p:nvPicPr>
          <p:cNvPr id="41986" name="Picture 3" descr="Screen shot 2011-12-31 at 6.31.32 AM.png"/>
          <p:cNvPicPr>
            <a:picLocks noChangeAspect="1"/>
          </p:cNvPicPr>
          <p:nvPr/>
        </p:nvPicPr>
        <p:blipFill>
          <a:blip r:embed="rId2"/>
          <a:srcRect/>
          <a:stretch>
            <a:fillRect/>
          </a:stretch>
        </p:blipFill>
        <p:spPr bwMode="auto">
          <a:xfrm>
            <a:off x="0" y="0"/>
            <a:ext cx="9329738"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endParaRPr lang="en-US" smtClean="0"/>
          </a:p>
        </p:txBody>
      </p:sp>
      <p:pic>
        <p:nvPicPr>
          <p:cNvPr id="43010" name="Picture 5" descr="Screen shot 2011-12-31 at 5.55.45 A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endParaRPr lang="en-US" smtClean="0"/>
          </a:p>
        </p:txBody>
      </p:sp>
      <p:pic>
        <p:nvPicPr>
          <p:cNvPr id="45058" name="Picture 3" descr="Screen shot 2011-12-31 at 6.03.25 AM.png"/>
          <p:cNvPicPr>
            <a:picLocks noChangeAspect="1"/>
          </p:cNvPicPr>
          <p:nvPr/>
        </p:nvPicPr>
        <p:blipFill>
          <a:blip r:embed="rId3"/>
          <a:srcRect/>
          <a:stretch>
            <a:fillRect/>
          </a:stretch>
        </p:blipFill>
        <p:spPr bwMode="auto">
          <a:xfrm>
            <a:off x="0" y="0"/>
            <a:ext cx="9269413"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endParaRPr lang="en-US" smtClean="0"/>
          </a:p>
        </p:txBody>
      </p:sp>
      <p:pic>
        <p:nvPicPr>
          <p:cNvPr id="47106" name="Picture 3" descr="Screen shot 2011-12-31 at 6.07.44 AM.png"/>
          <p:cNvPicPr>
            <a:picLocks noChangeAspect="1"/>
          </p:cNvPicPr>
          <p:nvPr/>
        </p:nvPicPr>
        <p:blipFill>
          <a:blip r:embed="rId3"/>
          <a:srcRect/>
          <a:stretch>
            <a:fillRect/>
          </a:stretch>
        </p:blipFill>
        <p:spPr bwMode="auto">
          <a:xfrm>
            <a:off x="36513" y="0"/>
            <a:ext cx="90709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endParaRPr lang="en-US" smtClean="0"/>
          </a:p>
        </p:txBody>
      </p:sp>
      <p:pic>
        <p:nvPicPr>
          <p:cNvPr id="49154" name="Picture 3" descr="Screen shot 2011-12-31 at 6.10.41 AM.png"/>
          <p:cNvPicPr>
            <a:picLocks noChangeAspect="1"/>
          </p:cNvPicPr>
          <p:nvPr/>
        </p:nvPicPr>
        <p:blipFill>
          <a:blip r:embed="rId2"/>
          <a:srcRect/>
          <a:stretch>
            <a:fillRect/>
          </a:stretch>
        </p:blipFill>
        <p:spPr bwMode="auto">
          <a:xfrm>
            <a:off x="7938" y="4763"/>
            <a:ext cx="9132887" cy="661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endParaRPr lang="en-US" smtClean="0"/>
          </a:p>
        </p:txBody>
      </p:sp>
      <p:pic>
        <p:nvPicPr>
          <p:cNvPr id="50178" name="Picture 5" descr="Screen shot 2011-12-31 at 6.36.37 A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0179" name="TextBox 6"/>
          <p:cNvSpPr txBox="1">
            <a:spLocks noChangeArrowheads="1"/>
          </p:cNvSpPr>
          <p:nvPr/>
        </p:nvSpPr>
        <p:spPr bwMode="auto">
          <a:xfrm>
            <a:off x="709613" y="4387850"/>
            <a:ext cx="7932737" cy="2308225"/>
          </a:xfrm>
          <a:prstGeom prst="rect">
            <a:avLst/>
          </a:prstGeom>
          <a:noFill/>
          <a:ln w="9525">
            <a:noFill/>
            <a:miter lim="800000"/>
            <a:headEnd/>
            <a:tailEnd/>
          </a:ln>
        </p:spPr>
        <p:txBody>
          <a:bodyPr>
            <a:spAutoFit/>
          </a:bodyPr>
          <a:lstStyle/>
          <a:p>
            <a:r>
              <a:rPr lang="en-US" b="1">
                <a:latin typeface="Century Gothic" pitchFamily="34" charset="0"/>
              </a:rPr>
              <a:t>A Conference to</a:t>
            </a:r>
            <a:r>
              <a:rPr lang="en-US" b="1">
                <a:solidFill>
                  <a:srgbClr val="FF0000"/>
                </a:solidFill>
                <a:latin typeface="Century Gothic" pitchFamily="34" charset="0"/>
              </a:rPr>
              <a:t> relaunch </a:t>
            </a:r>
            <a:r>
              <a:rPr lang="en-US" b="1">
                <a:latin typeface="Century Gothic" pitchFamily="34" charset="0"/>
              </a:rPr>
              <a:t>the debate on Sunday protection at European level will be held on 24 March in the European Parliament in Brussels. It is organised by the MEPs Thomas Mann (EPP, Germany) and Patrizia Toia (S&amp;D, Italy) together with the Konrad-Adenauer Foundation. Several European trade unions, civil society organisations and Churches support the conference. László Andor, the new EU Commissioner for Employment and Social Affairs will take the floor, as well as numerous experts and MEPs.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endParaRPr lang="en-US" smtClean="0"/>
          </a:p>
        </p:txBody>
      </p:sp>
      <p:pic>
        <p:nvPicPr>
          <p:cNvPr id="52226" name="Picture 3" descr="Screen shot 2011-12-31 at 6.42.07 AM.png"/>
          <p:cNvPicPr>
            <a:picLocks noChangeAspect="1"/>
          </p:cNvPicPr>
          <p:nvPr/>
        </p:nvPicPr>
        <p:blipFill>
          <a:blip r:embed="rId2"/>
          <a:srcRect/>
          <a:stretch>
            <a:fillRect/>
          </a:stretch>
        </p:blipFill>
        <p:spPr bwMode="auto">
          <a:xfrm>
            <a:off x="0" y="0"/>
            <a:ext cx="9144000" cy="745648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endParaRPr lang="en-US" smtClean="0"/>
          </a:p>
        </p:txBody>
      </p:sp>
      <p:pic>
        <p:nvPicPr>
          <p:cNvPr id="53250" name="Picture 3" descr="Screen shot 2011-12-31 at 6.44.22 AM.png"/>
          <p:cNvPicPr>
            <a:picLocks noChangeAspect="1"/>
          </p:cNvPicPr>
          <p:nvPr/>
        </p:nvPicPr>
        <p:blipFill>
          <a:blip r:embed="rId2"/>
          <a:srcRect/>
          <a:stretch>
            <a:fillRect/>
          </a:stretch>
        </p:blipFill>
        <p:spPr bwMode="auto">
          <a:xfrm>
            <a:off x="0" y="379413"/>
            <a:ext cx="9144000" cy="620236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hangingPunct="1"/>
            <a:endParaRPr lang="en-US" smtClean="0"/>
          </a:p>
        </p:txBody>
      </p:sp>
      <p:pic>
        <p:nvPicPr>
          <p:cNvPr id="54274" name="Picture 3" descr="Screen shot 2011-12-31 at 6.50.13 A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endParaRPr lang="en-US" smtClean="0"/>
          </a:p>
        </p:txBody>
      </p:sp>
      <p:sp>
        <p:nvSpPr>
          <p:cNvPr id="22530" name="Content Placeholder 2"/>
          <p:cNvSpPr>
            <a:spLocks noGrp="1"/>
          </p:cNvSpPr>
          <p:nvPr>
            <p:ph idx="1"/>
          </p:nvPr>
        </p:nvSpPr>
        <p:spPr/>
        <p:txBody>
          <a:bodyPr/>
          <a:lstStyle/>
          <a:p>
            <a:pPr eaLnBrk="1" hangingPunct="1"/>
            <a:endParaRPr lang="en-US" smtClean="0"/>
          </a:p>
        </p:txBody>
      </p:sp>
      <p:pic>
        <p:nvPicPr>
          <p:cNvPr id="22531" name="Picture 2" descr="C:\Documents and Settings\Oscar\My Documents\Material- Above material\8 Suvivor of the Longest war Revelation 12\8 true church104 copy.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endParaRPr lang="en-US" smtClean="0"/>
          </a:p>
        </p:txBody>
      </p:sp>
      <p:pic>
        <p:nvPicPr>
          <p:cNvPr id="56322" name="Picture 2" descr="Screen shot 2011-12-31 at 6.54.02 AM.png"/>
          <p:cNvPicPr>
            <a:picLocks noChangeAspect="1"/>
          </p:cNvPicPr>
          <p:nvPr/>
        </p:nvPicPr>
        <p:blipFill>
          <a:blip r:embed="rId2"/>
          <a:srcRect/>
          <a:stretch>
            <a:fillRect/>
          </a:stretch>
        </p:blipFill>
        <p:spPr bwMode="auto">
          <a:xfrm>
            <a:off x="0" y="0"/>
            <a:ext cx="9144000" cy="3949700"/>
          </a:xfrm>
          <a:prstGeom prst="rect">
            <a:avLst/>
          </a:prstGeom>
          <a:noFill/>
          <a:ln w="9525">
            <a:noFill/>
            <a:miter lim="800000"/>
            <a:headEnd/>
            <a:tailEnd/>
          </a:ln>
        </p:spPr>
      </p:pic>
      <p:pic>
        <p:nvPicPr>
          <p:cNvPr id="56323" name="Picture 3" descr="Screen shot 2011-12-31 at 6.54.22 AM.png"/>
          <p:cNvPicPr>
            <a:picLocks noChangeAspect="1"/>
          </p:cNvPicPr>
          <p:nvPr/>
        </p:nvPicPr>
        <p:blipFill>
          <a:blip r:embed="rId3"/>
          <a:srcRect/>
          <a:stretch>
            <a:fillRect/>
          </a:stretch>
        </p:blipFill>
        <p:spPr bwMode="auto">
          <a:xfrm>
            <a:off x="33338" y="3933825"/>
            <a:ext cx="9110662"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eaLnBrk="1" hangingPunct="1"/>
            <a:endParaRPr lang="en-US" smtClean="0"/>
          </a:p>
        </p:txBody>
      </p:sp>
      <p:pic>
        <p:nvPicPr>
          <p:cNvPr id="57346" name="Picture 2" descr="Screen shot 2011-12-31 at 6.55.49 AM.png"/>
          <p:cNvPicPr>
            <a:picLocks noChangeAspect="1"/>
          </p:cNvPicPr>
          <p:nvPr/>
        </p:nvPicPr>
        <p:blipFill>
          <a:blip r:embed="rId2"/>
          <a:srcRect/>
          <a:stretch>
            <a:fillRect/>
          </a:stretch>
        </p:blipFill>
        <p:spPr bwMode="auto">
          <a:xfrm>
            <a:off x="0" y="266700"/>
            <a:ext cx="91440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endParaRPr lang="en-US" smtClean="0"/>
          </a:p>
        </p:txBody>
      </p:sp>
      <p:pic>
        <p:nvPicPr>
          <p:cNvPr id="58370" name="Picture 2" descr="Screen shot 2011-12-31 at 6.59.45 AM.png"/>
          <p:cNvPicPr>
            <a:picLocks noChangeAspect="1"/>
          </p:cNvPicPr>
          <p:nvPr/>
        </p:nvPicPr>
        <p:blipFill>
          <a:blip r:embed="rId2"/>
          <a:srcRect/>
          <a:stretch>
            <a:fillRect/>
          </a:stretch>
        </p:blipFill>
        <p:spPr bwMode="auto">
          <a:xfrm>
            <a:off x="0" y="287338"/>
            <a:ext cx="9144000" cy="628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eaLnBrk="1" hangingPunct="1"/>
            <a:endParaRPr lang="en-US" smtClean="0"/>
          </a:p>
        </p:txBody>
      </p:sp>
      <p:pic>
        <p:nvPicPr>
          <p:cNvPr id="59394" name="Picture 2" descr="Screen shot 2012-01-13 at 10.36.56 PM.png"/>
          <p:cNvPicPr>
            <a:picLocks noChangeAspect="1"/>
          </p:cNvPicPr>
          <p:nvPr/>
        </p:nvPicPr>
        <p:blipFill>
          <a:blip r:embed="rId3"/>
          <a:srcRect/>
          <a:stretch>
            <a:fillRect/>
          </a:stretch>
        </p:blipFill>
        <p:spPr bwMode="auto">
          <a:xfrm>
            <a:off x="0" y="36513"/>
            <a:ext cx="8913813"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endParaRPr lang="en-US" smtClean="0"/>
          </a:p>
        </p:txBody>
      </p:sp>
      <p:pic>
        <p:nvPicPr>
          <p:cNvPr id="61442" name="Picture 2" descr="Screen shot 2012-01-13 at 10.41.57 PM.png"/>
          <p:cNvPicPr>
            <a:picLocks noChangeAspect="1"/>
          </p:cNvPicPr>
          <p:nvPr/>
        </p:nvPicPr>
        <p:blipFill>
          <a:blip r:embed="rId3"/>
          <a:srcRect/>
          <a:stretch>
            <a:fillRect/>
          </a:stretch>
        </p:blipFill>
        <p:spPr bwMode="auto">
          <a:xfrm>
            <a:off x="3175" y="33338"/>
            <a:ext cx="9144000" cy="6643687"/>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Wor40F"/>
          <p:cNvPicPr>
            <a:picLocks noChangeAspect="1" noChangeArrowheads="1"/>
          </p:cNvPicPr>
          <p:nvPr/>
        </p:nvPicPr>
        <p:blipFill>
          <a:blip r:embed="rId2"/>
          <a:srcRect/>
          <a:stretch>
            <a:fillRect/>
          </a:stretch>
        </p:blipFill>
        <p:spPr bwMode="auto">
          <a:xfrm>
            <a:off x="212725" y="376238"/>
            <a:ext cx="8555038" cy="572928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Wor410"/>
          <p:cNvPicPr>
            <a:picLocks noChangeAspect="1" noChangeArrowheads="1"/>
          </p:cNvPicPr>
          <p:nvPr/>
        </p:nvPicPr>
        <p:blipFill>
          <a:blip r:embed="rId2"/>
          <a:srcRect/>
          <a:stretch>
            <a:fillRect/>
          </a:stretch>
        </p:blipFill>
        <p:spPr bwMode="auto">
          <a:xfrm>
            <a:off x="244475" y="396875"/>
            <a:ext cx="8451850" cy="58515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endParaRPr lang="en-US" smtClean="0"/>
          </a:p>
        </p:txBody>
      </p:sp>
      <p:pic>
        <p:nvPicPr>
          <p:cNvPr id="65538" name="Picture 3" descr="Screen shot 2011-12-31 at 7.35.54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Pope’s letter on the 7</a:t>
            </a:r>
            <a:r>
              <a:rPr lang="en-US" baseline="30000" dirty="0" smtClean="0"/>
              <a:t>th</a:t>
            </a:r>
            <a:r>
              <a:rPr lang="en-US" dirty="0" smtClean="0"/>
              <a:t> World Family Meeting , 2012</a:t>
            </a:r>
            <a:endParaRPr lang="en-US" dirty="0"/>
          </a:p>
        </p:txBody>
      </p:sp>
      <p:pic>
        <p:nvPicPr>
          <p:cNvPr id="66562" name="Picture 2" descr="Screen shot 2011-12-31 at 7.42.35 AM.png"/>
          <p:cNvPicPr>
            <a:picLocks noChangeAspect="1"/>
          </p:cNvPicPr>
          <p:nvPr/>
        </p:nvPicPr>
        <p:blipFill>
          <a:blip r:embed="rId2"/>
          <a:srcRect/>
          <a:stretch>
            <a:fillRect/>
          </a:stretch>
        </p:blipFill>
        <p:spPr bwMode="auto">
          <a:xfrm>
            <a:off x="222250" y="2393950"/>
            <a:ext cx="8699500" cy="273685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endParaRPr lang="en-US" smtClean="0"/>
          </a:p>
        </p:txBody>
      </p:sp>
      <p:pic>
        <p:nvPicPr>
          <p:cNvPr id="67586" name="Picture 2" descr="scan0056.jpg"/>
          <p:cNvPicPr>
            <a:picLocks noChangeAspect="1"/>
          </p:cNvPicPr>
          <p:nvPr/>
        </p:nvPicPr>
        <p:blipFill>
          <a:blip r:embed="rId2"/>
          <a:srcRect/>
          <a:stretch>
            <a:fillRect/>
          </a:stretch>
        </p:blipFill>
        <p:spPr bwMode="auto">
          <a:xfrm>
            <a:off x="1957388" y="0"/>
            <a:ext cx="52387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endParaRPr lang="en-US" smtClean="0"/>
          </a:p>
        </p:txBody>
      </p:sp>
      <p:sp>
        <p:nvSpPr>
          <p:cNvPr id="23554" name="Content Placeholder 2"/>
          <p:cNvSpPr>
            <a:spLocks noGrp="1"/>
          </p:cNvSpPr>
          <p:nvPr>
            <p:ph idx="1"/>
          </p:nvPr>
        </p:nvSpPr>
        <p:spPr/>
        <p:txBody>
          <a:bodyPr/>
          <a:lstStyle/>
          <a:p>
            <a:pPr eaLnBrk="1" hangingPunct="1"/>
            <a:endParaRPr lang="en-US" smtClean="0"/>
          </a:p>
        </p:txBody>
      </p:sp>
      <p:pic>
        <p:nvPicPr>
          <p:cNvPr id="23555" name="Picture 2" descr="C:\Documents and Settings\Oscar\My Documents\Material- Above material\8 Suvivor of the Longest war Revelation 12\8 true church105 copy.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endParaRPr lang="en-US" smtClean="0"/>
          </a:p>
        </p:txBody>
      </p:sp>
      <p:pic>
        <p:nvPicPr>
          <p:cNvPr id="68610" name="Picture 2" descr="scan0055.jpg"/>
          <p:cNvPicPr>
            <a:picLocks noChangeAspect="1"/>
          </p:cNvPicPr>
          <p:nvPr/>
        </p:nvPicPr>
        <p:blipFill>
          <a:blip r:embed="rId2"/>
          <a:srcRect/>
          <a:stretch>
            <a:fillRect/>
          </a:stretch>
        </p:blipFill>
        <p:spPr bwMode="auto">
          <a:xfrm>
            <a:off x="893763" y="-4763"/>
            <a:ext cx="7407275" cy="6858001"/>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endParaRPr lang="en-US" smtClean="0"/>
          </a:p>
        </p:txBody>
      </p:sp>
      <p:pic>
        <p:nvPicPr>
          <p:cNvPr id="69634" name="Picture 2" descr="scan0054.jpg"/>
          <p:cNvPicPr>
            <a:picLocks noChangeAspect="1"/>
          </p:cNvPicPr>
          <p:nvPr/>
        </p:nvPicPr>
        <p:blipFill>
          <a:blip r:embed="rId2"/>
          <a:srcRect/>
          <a:stretch>
            <a:fillRect/>
          </a:stretch>
        </p:blipFill>
        <p:spPr bwMode="auto">
          <a:xfrm>
            <a:off x="-4763" y="563563"/>
            <a:ext cx="9144001" cy="57531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Title 1"/>
          <p:cNvSpPr>
            <a:spLocks noGrp="1"/>
          </p:cNvSpPr>
          <p:nvPr>
            <p:ph type="title"/>
          </p:nvPr>
        </p:nvSpPr>
        <p:spPr/>
        <p:txBody>
          <a:bodyPr/>
          <a:lstStyle/>
          <a:p>
            <a:pPr eaLnBrk="1" hangingPunct="1"/>
            <a:r>
              <a:rPr lang="en-US" smtClean="0"/>
              <a:t>The Law of God Made Void</a:t>
            </a:r>
          </a:p>
        </p:txBody>
      </p:sp>
      <p:graphicFrame>
        <p:nvGraphicFramePr>
          <p:cNvPr id="236546" name="Object 2"/>
          <p:cNvGraphicFramePr>
            <a:graphicFrameLocks noChangeAspect="1"/>
          </p:cNvGraphicFramePr>
          <p:nvPr/>
        </p:nvGraphicFramePr>
        <p:xfrm>
          <a:off x="987425" y="2195513"/>
          <a:ext cx="7045325" cy="4305300"/>
        </p:xfrm>
        <a:graphic>
          <a:graphicData uri="http://schemas.openxmlformats.org/presentationml/2006/ole">
            <p:oleObj spid="_x0000_s236546" name="Document" r:id="rId4" imgW="5486198" imgH="3352677" progId="Word.Document.12">
              <p:link updateAutomatic="1"/>
            </p:oleObj>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Where will the Laws will come from?</a:t>
            </a:r>
            <a:endParaRPr lang="en-US" dirty="0"/>
          </a:p>
        </p:txBody>
      </p:sp>
      <p:sp>
        <p:nvSpPr>
          <p:cNvPr id="238594" name="TextBox 3"/>
          <p:cNvSpPr txBox="1">
            <a:spLocks noChangeArrowheads="1"/>
          </p:cNvSpPr>
          <p:nvPr/>
        </p:nvSpPr>
        <p:spPr bwMode="auto">
          <a:xfrm>
            <a:off x="544513" y="2622550"/>
            <a:ext cx="7867650" cy="3140075"/>
          </a:xfrm>
          <a:prstGeom prst="rect">
            <a:avLst/>
          </a:prstGeom>
          <a:noFill/>
          <a:ln w="9525">
            <a:noFill/>
            <a:miter lim="800000"/>
            <a:headEnd/>
            <a:tailEnd/>
          </a:ln>
        </p:spPr>
        <p:txBody>
          <a:bodyPr>
            <a:spAutoFit/>
          </a:bodyPr>
          <a:lstStyle/>
          <a:p>
            <a:r>
              <a:rPr lang="en-US" sz="2200" b="1">
                <a:latin typeface="Century Gothic" pitchFamily="34" charset="0"/>
              </a:rPr>
              <a:t>To secure popularity and patronage, legislators will yield to the demand for Sunday laws. But those who fear God, cannot accept an institution that violates a precept of the Decalogue. On this battlefield will be fought the last great conflict in the controversy between truth and error. And we are not left in doubt as to the issue. Today, as in the days of Esther and Mordecai, the Lord will vindicate His truth and His people. {PK 605.3}</a:t>
            </a:r>
            <a:endParaRPr lang="en-US" sz="2200">
              <a:latin typeface="Century Gothic" pitchFamily="34" charset="0"/>
            </a:endParaRPr>
          </a:p>
          <a:p>
            <a:endParaRPr lang="en-US" sz="2200">
              <a:latin typeface="Century Gothic"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pPr eaLnBrk="1" hangingPunct="1"/>
            <a:endParaRPr lang="en-US" smtClean="0"/>
          </a:p>
        </p:txBody>
      </p:sp>
      <p:pic>
        <p:nvPicPr>
          <p:cNvPr id="239618" name="Picture 2" descr="Screen shot 2012-01-07 at 7.40.00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p:nvPr>
        </p:nvSpPr>
        <p:spPr/>
        <p:txBody>
          <a:bodyPr/>
          <a:lstStyle/>
          <a:p>
            <a:pPr eaLnBrk="1" hangingPunct="1"/>
            <a:endParaRPr lang="en-US" smtClean="0"/>
          </a:p>
        </p:txBody>
      </p:sp>
      <p:pic>
        <p:nvPicPr>
          <p:cNvPr id="240642" name="Picture 2" descr="W124T.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endParaRPr lang="en-US" smtClean="0"/>
          </a:p>
        </p:txBody>
      </p:sp>
      <p:pic>
        <p:nvPicPr>
          <p:cNvPr id="241666" name="Picture 3" descr="Screen shot 2012-01-07 at 7.28.35 AM.png"/>
          <p:cNvPicPr>
            <a:picLocks noChangeAspect="1"/>
          </p:cNvPicPr>
          <p:nvPr/>
        </p:nvPicPr>
        <p:blipFill>
          <a:blip r:embed="rId2"/>
          <a:srcRect/>
          <a:stretch>
            <a:fillRect/>
          </a:stretch>
        </p:blipFill>
        <p:spPr bwMode="auto">
          <a:xfrm>
            <a:off x="0" y="0"/>
            <a:ext cx="9144000" cy="688498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1"/>
          <p:cNvSpPr>
            <a:spLocks noGrp="1"/>
          </p:cNvSpPr>
          <p:nvPr>
            <p:ph type="title"/>
          </p:nvPr>
        </p:nvSpPr>
        <p:spPr/>
        <p:txBody>
          <a:bodyPr/>
          <a:lstStyle/>
          <a:p>
            <a:pPr eaLnBrk="1" hangingPunct="1"/>
            <a:endParaRPr lang="en-US" smtClean="0"/>
          </a:p>
        </p:txBody>
      </p:sp>
      <p:pic>
        <p:nvPicPr>
          <p:cNvPr id="242690" name="Picture 2" descr="Screen shot 2012-01-07 at 7.06.11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417513" y="5934075"/>
            <a:ext cx="7661275" cy="923925"/>
          </a:xfrm>
          <a:prstGeom prst="rect">
            <a:avLst/>
          </a:prstGeom>
          <a:noFill/>
        </p:spPr>
        <p:txBody>
          <a:bodyPr>
            <a:spAutoFit/>
          </a:bodyPr>
          <a:lstStyle/>
          <a:p>
            <a:pPr algn="ctr" fontAlgn="auto">
              <a:spcBef>
                <a:spcPts val="0"/>
              </a:spcBef>
              <a:spcAft>
                <a:spcPts val="0"/>
              </a:spcAft>
              <a:defRPr/>
            </a:pPr>
            <a:r>
              <a:rPr lang="en-US" sz="5400" dirty="0">
                <a:solidFill>
                  <a:schemeClr val="bg1"/>
                </a:solidFill>
                <a:effectLst>
                  <a:outerShdw blurRad="50800" dist="114300" dir="2700000">
                    <a:srgbClr val="AF425C">
                      <a:alpha val="43000"/>
                    </a:srgbClr>
                  </a:outerShdw>
                </a:effectLst>
                <a:latin typeface="Copperplate Gothic Bold"/>
                <a:cs typeface="Copperplate Gothic Bold"/>
              </a:rPr>
              <a:t>Church &amp; State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pPr eaLnBrk="1" hangingPunct="1"/>
            <a:endParaRPr lang="en-US" smtClean="0"/>
          </a:p>
        </p:txBody>
      </p:sp>
      <p:pic>
        <p:nvPicPr>
          <p:cNvPr id="243714" name="Picture 4" descr="Screen shot 2012-01-13 at 11.19.15 PM.png"/>
          <p:cNvPicPr>
            <a:picLocks noChangeAspect="1"/>
          </p:cNvPicPr>
          <p:nvPr/>
        </p:nvPicPr>
        <p:blipFill>
          <a:blip r:embed="rId3"/>
          <a:srcRect/>
          <a:stretch>
            <a:fillRect/>
          </a:stretch>
        </p:blipFill>
        <p:spPr bwMode="auto">
          <a:xfrm>
            <a:off x="-25400" y="2786063"/>
            <a:ext cx="9144000" cy="2212975"/>
          </a:xfrm>
          <a:prstGeom prst="rect">
            <a:avLst/>
          </a:prstGeom>
          <a:noFill/>
          <a:ln w="9525">
            <a:noFill/>
            <a:miter lim="800000"/>
            <a:headEnd/>
            <a:tailEnd/>
          </a:ln>
        </p:spPr>
      </p:pic>
      <p:pic>
        <p:nvPicPr>
          <p:cNvPr id="243715" name="Picture 3" descr="Screen shot 2012-01-13 at 11.09.32 PM.png"/>
          <p:cNvPicPr>
            <a:picLocks noChangeAspect="1"/>
          </p:cNvPicPr>
          <p:nvPr/>
        </p:nvPicPr>
        <p:blipFill>
          <a:blip r:embed="rId4"/>
          <a:srcRect/>
          <a:stretch>
            <a:fillRect/>
          </a:stretch>
        </p:blipFill>
        <p:spPr bwMode="auto">
          <a:xfrm>
            <a:off x="-25400" y="4459288"/>
            <a:ext cx="9144000" cy="2089150"/>
          </a:xfrm>
          <a:prstGeom prst="rect">
            <a:avLst/>
          </a:prstGeom>
          <a:noFill/>
          <a:ln w="9525">
            <a:noFill/>
            <a:miter lim="800000"/>
            <a:headEnd/>
            <a:tailEnd/>
          </a:ln>
        </p:spPr>
      </p:pic>
      <p:pic>
        <p:nvPicPr>
          <p:cNvPr id="243716" name="Picture 2" descr="Screen shot 2012-01-13 at 11.09.09 PM.png"/>
          <p:cNvPicPr>
            <a:picLocks noChangeAspect="1"/>
          </p:cNvPicPr>
          <p:nvPr/>
        </p:nvPicPr>
        <p:blipFill>
          <a:blip r:embed="rId5"/>
          <a:srcRect/>
          <a:stretch>
            <a:fillRect/>
          </a:stretch>
        </p:blipFill>
        <p:spPr bwMode="auto">
          <a:xfrm>
            <a:off x="-20638" y="14288"/>
            <a:ext cx="9144001" cy="290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p:txBody>
          <a:bodyPr/>
          <a:lstStyle/>
          <a:p>
            <a:pPr eaLnBrk="1" hangingPunct="1"/>
            <a:endParaRPr lang="en-US" smtClean="0"/>
          </a:p>
        </p:txBody>
      </p:sp>
      <p:pic>
        <p:nvPicPr>
          <p:cNvPr id="245762" name="Picture 2" descr="Screen shot 2012-01-13 at 10.34.34 PM.png"/>
          <p:cNvPicPr>
            <a:picLocks noChangeAspect="1"/>
          </p:cNvPicPr>
          <p:nvPr/>
        </p:nvPicPr>
        <p:blipFill>
          <a:blip r:embed="rId3"/>
          <a:srcRect/>
          <a:stretch>
            <a:fillRect/>
          </a:stretch>
        </p:blipFill>
        <p:spPr bwMode="auto">
          <a:xfrm>
            <a:off x="-4763" y="0"/>
            <a:ext cx="9144001"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endParaRPr lang="en-US" smtClean="0"/>
          </a:p>
        </p:txBody>
      </p:sp>
      <p:sp>
        <p:nvSpPr>
          <p:cNvPr id="24578" name="Content Placeholder 2"/>
          <p:cNvSpPr>
            <a:spLocks noGrp="1"/>
          </p:cNvSpPr>
          <p:nvPr>
            <p:ph idx="1"/>
          </p:nvPr>
        </p:nvSpPr>
        <p:spPr/>
        <p:txBody>
          <a:bodyPr/>
          <a:lstStyle/>
          <a:p>
            <a:pPr eaLnBrk="1" hangingPunct="1"/>
            <a:endParaRPr lang="en-US" smtClean="0"/>
          </a:p>
        </p:txBody>
      </p:sp>
      <p:pic>
        <p:nvPicPr>
          <p:cNvPr id="24579" name="Picture 2" descr="C:\Documents and Settings\Oscar\My Documents\Material- Above material\8 Suvivor of the Longest war Revelation 12\8 true church106 copy.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pPr eaLnBrk="1" hangingPunct="1"/>
            <a:endParaRPr lang="en-US" smtClean="0"/>
          </a:p>
        </p:txBody>
      </p:sp>
      <p:pic>
        <p:nvPicPr>
          <p:cNvPr id="247810" name="Picture 2" descr="Screen shot 2011-12-31 at 7.27.35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pPr eaLnBrk="1" hangingPunct="1"/>
            <a:endParaRPr lang="en-US" smtClean="0"/>
          </a:p>
        </p:txBody>
      </p:sp>
      <p:pic>
        <p:nvPicPr>
          <p:cNvPr id="248834" name="Picture 3" descr="Screen shot 2011-12-31 at 7.33.30 A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pPr eaLnBrk="1" hangingPunct="1"/>
            <a:endParaRPr lang="en-US" smtClean="0"/>
          </a:p>
        </p:txBody>
      </p:sp>
      <p:pic>
        <p:nvPicPr>
          <p:cNvPr id="250882" name="Picture 2" descr="Screen shot 2012-01-07 at 7.33.46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p:txBody>
          <a:bodyPr/>
          <a:lstStyle/>
          <a:p>
            <a:pPr eaLnBrk="1" hangingPunct="1"/>
            <a:endParaRPr lang="en-US" smtClean="0"/>
          </a:p>
        </p:txBody>
      </p:sp>
      <p:pic>
        <p:nvPicPr>
          <p:cNvPr id="251906" name="Picture 2" descr="Screen shot 2012-01-07 at 7.35.51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pPr eaLnBrk="1" hangingPunct="1"/>
            <a:endParaRPr lang="en-US" smtClean="0"/>
          </a:p>
        </p:txBody>
      </p:sp>
      <p:pic>
        <p:nvPicPr>
          <p:cNvPr id="252930" name="Picture 2" descr="Screen shot 2011-12-31 at 7.27.35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pPr eaLnBrk="1" hangingPunct="1"/>
            <a:endParaRPr lang="en-US" smtClean="0"/>
          </a:p>
        </p:txBody>
      </p:sp>
      <p:pic>
        <p:nvPicPr>
          <p:cNvPr id="253954" name="Picture 2" descr="Screen shot 2012-01-07 at 6.32.16 A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pPr eaLnBrk="1" hangingPunct="1"/>
            <a:endParaRPr lang="en-US" smtClean="0"/>
          </a:p>
        </p:txBody>
      </p:sp>
      <p:pic>
        <p:nvPicPr>
          <p:cNvPr id="256002" name="Picture 2" descr="Screen shot 2012-01-07 at 6.33.51 AM.png"/>
          <p:cNvPicPr>
            <a:picLocks noChangeAspect="1"/>
          </p:cNvPicPr>
          <p:nvPr/>
        </p:nvPicPr>
        <p:blipFill>
          <a:blip r:embed="rId2"/>
          <a:srcRect/>
          <a:stretch>
            <a:fillRect/>
          </a:stretch>
        </p:blipFill>
        <p:spPr bwMode="auto">
          <a:xfrm>
            <a:off x="-7938" y="0"/>
            <a:ext cx="9197976"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endParaRPr lang="en-US" smtClean="0"/>
          </a:p>
        </p:txBody>
      </p:sp>
      <p:pic>
        <p:nvPicPr>
          <p:cNvPr id="257026" name="Picture 4" descr="Screen shot 2012-01-13 at 11.19.15 PM.png"/>
          <p:cNvPicPr>
            <a:picLocks noChangeAspect="1"/>
          </p:cNvPicPr>
          <p:nvPr/>
        </p:nvPicPr>
        <p:blipFill>
          <a:blip r:embed="rId3"/>
          <a:srcRect/>
          <a:stretch>
            <a:fillRect/>
          </a:stretch>
        </p:blipFill>
        <p:spPr bwMode="auto">
          <a:xfrm>
            <a:off x="-25400" y="2786063"/>
            <a:ext cx="9144000" cy="2212975"/>
          </a:xfrm>
          <a:prstGeom prst="rect">
            <a:avLst/>
          </a:prstGeom>
          <a:noFill/>
          <a:ln w="9525">
            <a:noFill/>
            <a:miter lim="800000"/>
            <a:headEnd/>
            <a:tailEnd/>
          </a:ln>
        </p:spPr>
      </p:pic>
      <p:pic>
        <p:nvPicPr>
          <p:cNvPr id="257027" name="Picture 3" descr="Screen shot 2012-01-13 at 11.09.32 PM.png"/>
          <p:cNvPicPr>
            <a:picLocks noChangeAspect="1"/>
          </p:cNvPicPr>
          <p:nvPr/>
        </p:nvPicPr>
        <p:blipFill>
          <a:blip r:embed="rId4"/>
          <a:srcRect/>
          <a:stretch>
            <a:fillRect/>
          </a:stretch>
        </p:blipFill>
        <p:spPr bwMode="auto">
          <a:xfrm>
            <a:off x="-25400" y="4459288"/>
            <a:ext cx="9144000" cy="2089150"/>
          </a:xfrm>
          <a:prstGeom prst="rect">
            <a:avLst/>
          </a:prstGeom>
          <a:noFill/>
          <a:ln w="9525">
            <a:noFill/>
            <a:miter lim="800000"/>
            <a:headEnd/>
            <a:tailEnd/>
          </a:ln>
        </p:spPr>
      </p:pic>
      <p:pic>
        <p:nvPicPr>
          <p:cNvPr id="257028" name="Picture 2" descr="Screen shot 2012-01-13 at 11.09.09 PM.png"/>
          <p:cNvPicPr>
            <a:picLocks noChangeAspect="1"/>
          </p:cNvPicPr>
          <p:nvPr/>
        </p:nvPicPr>
        <p:blipFill>
          <a:blip r:embed="rId5"/>
          <a:srcRect/>
          <a:stretch>
            <a:fillRect/>
          </a:stretch>
        </p:blipFill>
        <p:spPr bwMode="auto">
          <a:xfrm>
            <a:off x="-20638" y="14288"/>
            <a:ext cx="9144001" cy="290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a:spLocks noGrp="1"/>
          </p:cNvSpPr>
          <p:nvPr>
            <p:ph type="title"/>
          </p:nvPr>
        </p:nvSpPr>
        <p:spPr/>
        <p:txBody>
          <a:bodyPr/>
          <a:lstStyle/>
          <a:p>
            <a:pPr eaLnBrk="1" hangingPunct="1"/>
            <a:endParaRPr lang="en-US" smtClean="0"/>
          </a:p>
        </p:txBody>
      </p:sp>
      <p:pic>
        <p:nvPicPr>
          <p:cNvPr id="259074" name="Picture 2" descr="Screen shot 2012-01-13 at 10.34.34 PM.png"/>
          <p:cNvPicPr>
            <a:picLocks noChangeAspect="1"/>
          </p:cNvPicPr>
          <p:nvPr/>
        </p:nvPicPr>
        <p:blipFill>
          <a:blip r:embed="rId3"/>
          <a:srcRect/>
          <a:stretch>
            <a:fillRect/>
          </a:stretch>
        </p:blipFill>
        <p:spPr bwMode="auto">
          <a:xfrm>
            <a:off x="-4763" y="0"/>
            <a:ext cx="9144001"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pPr eaLnBrk="1" hangingPunct="1"/>
            <a:endParaRPr lang="en-US" smtClean="0"/>
          </a:p>
        </p:txBody>
      </p:sp>
      <p:pic>
        <p:nvPicPr>
          <p:cNvPr id="261122" name="Picture 2" descr="Screen shot 2011-12-31 at 7.27.35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endParaRPr lang="en-US" smtClean="0"/>
          </a:p>
        </p:txBody>
      </p:sp>
      <p:pic>
        <p:nvPicPr>
          <p:cNvPr id="25602" name="Picture 3" descr="W121T.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eaLnBrk="1" hangingPunct="1"/>
            <a:endParaRPr lang="en-US" smtClean="0"/>
          </a:p>
        </p:txBody>
      </p:sp>
      <p:pic>
        <p:nvPicPr>
          <p:cNvPr id="262146" name="Picture 2" descr="Screen shot 2012-01-07 at 7.33.46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endParaRPr lang="en-US" smtClean="0"/>
          </a:p>
        </p:txBody>
      </p:sp>
      <p:pic>
        <p:nvPicPr>
          <p:cNvPr id="263170" name="Picture 2" descr="Screen shot 2012-01-07 at 7.35.51 AM.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eaLnBrk="1" hangingPunct="1"/>
            <a:endParaRPr lang="en-US" smtClean="0"/>
          </a:p>
        </p:txBody>
      </p:sp>
      <p:pic>
        <p:nvPicPr>
          <p:cNvPr id="264194" name="Picture 2" descr="Screen shot 2012-01-07 at 6.32.16 A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p:txBody>
          <a:bodyPr/>
          <a:lstStyle/>
          <a:p>
            <a:pPr eaLnBrk="1" hangingPunct="1"/>
            <a:endParaRPr lang="en-US" smtClean="0"/>
          </a:p>
        </p:txBody>
      </p:sp>
      <p:pic>
        <p:nvPicPr>
          <p:cNvPr id="266242" name="Picture 2" descr="Screen shot 2012-01-07 at 6.33.51 AM.png"/>
          <p:cNvPicPr>
            <a:picLocks noChangeAspect="1"/>
          </p:cNvPicPr>
          <p:nvPr/>
        </p:nvPicPr>
        <p:blipFill>
          <a:blip r:embed="rId2"/>
          <a:srcRect/>
          <a:stretch>
            <a:fillRect/>
          </a:stretch>
        </p:blipFill>
        <p:spPr bwMode="auto">
          <a:xfrm>
            <a:off x="-7938" y="0"/>
            <a:ext cx="9197976" cy="6858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endParaRPr lang="en-US" smtClean="0"/>
          </a:p>
        </p:txBody>
      </p:sp>
      <p:pic>
        <p:nvPicPr>
          <p:cNvPr id="267266" name="Picture 2" descr="Screen shot 2012-01-07 at 6.52.59 AM.png"/>
          <p:cNvPicPr>
            <a:picLocks noChangeAspect="1"/>
          </p:cNvPicPr>
          <p:nvPr/>
        </p:nvPicPr>
        <p:blipFill>
          <a:blip r:embed="rId3"/>
          <a:srcRect/>
          <a:stretch>
            <a:fillRect/>
          </a:stretch>
        </p:blipFill>
        <p:spPr bwMode="auto">
          <a:xfrm>
            <a:off x="0" y="292100"/>
            <a:ext cx="9144000" cy="65659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endParaRPr lang="en-US" smtClean="0"/>
          </a:p>
        </p:txBody>
      </p:sp>
      <p:pic>
        <p:nvPicPr>
          <p:cNvPr id="269314" name="Picture 2" descr="Screen shot 2012-01-07 at 6.54.24 AM.png"/>
          <p:cNvPicPr>
            <a:picLocks noChangeAspect="1"/>
          </p:cNvPicPr>
          <p:nvPr/>
        </p:nvPicPr>
        <p:blipFill>
          <a:blip r:embed="rId2"/>
          <a:srcRect/>
          <a:stretch>
            <a:fillRect/>
          </a:stretch>
        </p:blipFill>
        <p:spPr bwMode="auto">
          <a:xfrm>
            <a:off x="0" y="187325"/>
            <a:ext cx="9144000" cy="648335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pPr eaLnBrk="1" hangingPunct="1"/>
            <a:endParaRPr lang="en-US" smtClean="0"/>
          </a:p>
        </p:txBody>
      </p:sp>
      <p:pic>
        <p:nvPicPr>
          <p:cNvPr id="270338" name="Picture 2" descr="Screen shot 2012-01-07 at 6.57.10 AM.png"/>
          <p:cNvPicPr>
            <a:picLocks noChangeAspect="1"/>
          </p:cNvPicPr>
          <p:nvPr/>
        </p:nvPicPr>
        <p:blipFill>
          <a:blip r:embed="rId2"/>
          <a:srcRect/>
          <a:stretch>
            <a:fillRect/>
          </a:stretch>
        </p:blipFill>
        <p:spPr bwMode="auto">
          <a:xfrm>
            <a:off x="0" y="731838"/>
            <a:ext cx="9144000" cy="539432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endParaRPr lang="en-US" smtClean="0"/>
          </a:p>
        </p:txBody>
      </p:sp>
      <p:pic>
        <p:nvPicPr>
          <p:cNvPr id="271362" name="Picture 2" descr="Screen shot 2012-01-07 at 6.38.26 A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endParaRPr lang="en-US" smtClean="0"/>
          </a:p>
        </p:txBody>
      </p:sp>
      <p:pic>
        <p:nvPicPr>
          <p:cNvPr id="26626" name="Picture 3" descr="W122T.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endParaRPr lang="en-US" smtClean="0"/>
          </a:p>
        </p:txBody>
      </p:sp>
      <p:pic>
        <p:nvPicPr>
          <p:cNvPr id="27650" name="Picture 2" descr="W123T.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smtClean="0"/>
              <a:t>Who is Behind?</a:t>
            </a:r>
          </a:p>
        </p:txBody>
      </p:sp>
      <p:sp>
        <p:nvSpPr>
          <p:cNvPr id="49155" name="Rectangle 3"/>
          <p:cNvSpPr>
            <a:spLocks noGrp="1" noChangeArrowheads="1"/>
          </p:cNvSpPr>
          <p:nvPr>
            <p:ph type="body" idx="1"/>
          </p:nvPr>
        </p:nvSpPr>
        <p:spPr/>
        <p:txBody>
          <a:bodyPr rtlCol="0">
            <a:normAutofit/>
          </a:bodyPr>
          <a:lstStyle/>
          <a:p>
            <a:pPr marL="239977" lvl="2" indent="0" eaLnBrk="1" fontAlgn="auto" hangingPunct="1">
              <a:spcAft>
                <a:spcPts val="0"/>
              </a:spcAft>
              <a:buFont typeface="Wingdings 2" pitchFamily="18" charset="2"/>
              <a:buNone/>
              <a:defRPr/>
            </a:pPr>
            <a:r>
              <a:rPr lang="en-US" sz="2800" b="1" dirty="0" smtClean="0">
                <a:solidFill>
                  <a:schemeClr val="tx1"/>
                </a:solidFill>
                <a:effectLst>
                  <a:outerShdw blurRad="38100" dist="38100" dir="2700000" algn="tl">
                    <a:srgbClr val="808080"/>
                  </a:outerShdw>
                </a:effectLst>
                <a:latin typeface="Georgia" charset="0"/>
                <a:ea typeface="Times New Roman" charset="0"/>
                <a:cs typeface="Times New Roman" charset="0"/>
              </a:rPr>
              <a:t>“</a:t>
            </a:r>
            <a:r>
              <a:rPr lang="en-US" sz="2800" b="1" dirty="0" smtClean="0">
                <a:solidFill>
                  <a:schemeClr val="tx1">
                    <a:lumMod val="65000"/>
                    <a:lumOff val="35000"/>
                  </a:schemeClr>
                </a:solidFill>
              </a:rPr>
              <a:t>There is a conspiracy of her </a:t>
            </a:r>
            <a:r>
              <a:rPr lang="en-US" sz="2800" b="1" u="sng" dirty="0" smtClean="0">
                <a:solidFill>
                  <a:srgbClr val="FF0000"/>
                </a:solidFill>
              </a:rPr>
              <a:t>prophets </a:t>
            </a:r>
            <a:r>
              <a:rPr lang="en-US" sz="2800" b="1" dirty="0" smtClean="0">
                <a:solidFill>
                  <a:schemeClr val="tx1">
                    <a:lumMod val="65000"/>
                    <a:lumOff val="35000"/>
                  </a:schemeClr>
                </a:solidFill>
              </a:rPr>
              <a:t>in the midst thereof, like a roaring lion ravening the prey; they have devoured souls; they have taken the treasure and precious things; they have made her many widows in the midst thereof.</a:t>
            </a:r>
            <a:r>
              <a:rPr lang="es-CO" sz="2800" b="1" dirty="0" smtClean="0">
                <a:solidFill>
                  <a:schemeClr val="tx1"/>
                </a:solidFill>
                <a:effectLst>
                  <a:outerShdw blurRad="38100" dist="38100" dir="2700000" algn="tl">
                    <a:srgbClr val="808080"/>
                  </a:outerShdw>
                </a:effectLst>
                <a:latin typeface="Georgia" charset="0"/>
                <a:ea typeface="Times New Roman" charset="0"/>
                <a:cs typeface="Times New Roman" charset="0"/>
              </a:rPr>
              <a:t>” </a:t>
            </a:r>
            <a:r>
              <a:rPr lang="en-US" sz="2800" b="1" dirty="0" err="1" smtClean="0">
                <a:solidFill>
                  <a:schemeClr val="tx1"/>
                </a:solidFill>
                <a:effectLst>
                  <a:outerShdw blurRad="38100" dist="38100" dir="2700000" algn="tl">
                    <a:srgbClr val="FFFFFF"/>
                  </a:outerShdw>
                </a:effectLst>
                <a:latin typeface="Georgia" charset="0"/>
                <a:ea typeface="Times New Roman" charset="0"/>
                <a:cs typeface="Times New Roman" charset="0"/>
              </a:rPr>
              <a:t>Eze</a:t>
            </a:r>
            <a:r>
              <a:rPr lang="en-US" sz="2800" b="1" dirty="0" smtClean="0">
                <a:solidFill>
                  <a:schemeClr val="tx1"/>
                </a:solidFill>
                <a:effectLst>
                  <a:outerShdw blurRad="38100" dist="38100" dir="2700000" algn="tl">
                    <a:srgbClr val="FFFFFF"/>
                  </a:outerShdw>
                </a:effectLst>
                <a:latin typeface="Georgia" charset="0"/>
                <a:ea typeface="Times New Roman" charset="0"/>
                <a:cs typeface="Times New Roman" charset="0"/>
              </a:rPr>
              <a:t>. 22: 25</a:t>
            </a:r>
            <a:endParaRPr lang="en-US" sz="2800" b="1" dirty="0">
              <a:solidFill>
                <a:schemeClr val="tx1"/>
              </a:solidFill>
              <a:effectLst>
                <a:outerShdw blurRad="38100" dist="38100" dir="2700000" algn="tl">
                  <a:srgbClr val="FFFFFF"/>
                </a:outerShdw>
              </a:effectLst>
              <a:latin typeface="Georgia" charset="0"/>
              <a:ea typeface="Times New Roman" charset="0"/>
              <a:cs typeface="Times New Roman" charset="0"/>
            </a:endParaRPr>
          </a:p>
        </p:txBody>
      </p:sp>
    </p:spTree>
  </p:cSld>
  <p:clrMapOvr>
    <a:masterClrMapping/>
  </p:clrMapOvr>
  <p:transition/>
</p:sld>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876</TotalTime>
  <Words>521</Words>
  <Application>Microsoft Macintosh PowerPoint</Application>
  <PresentationFormat>On-screen Show (4:3)</PresentationFormat>
  <Paragraphs>63</Paragraphs>
  <Slides>67</Slides>
  <Notes>19</Notes>
  <HiddenSlides>0</HiddenSlides>
  <MMClips>0</MMClips>
  <ScaleCrop>false</ScaleCrop>
  <HeadingPairs>
    <vt:vector size="8" baseType="variant">
      <vt:variant>
        <vt:lpstr>Fonts Used</vt:lpstr>
      </vt:variant>
      <vt:variant>
        <vt:i4>7</vt:i4>
      </vt:variant>
      <vt:variant>
        <vt:lpstr>Design Template</vt:lpstr>
      </vt:variant>
      <vt:variant>
        <vt:i4>6</vt:i4>
      </vt:variant>
      <vt:variant>
        <vt:lpstr>Links</vt:lpstr>
      </vt:variant>
      <vt:variant>
        <vt:i4>1</vt:i4>
      </vt:variant>
      <vt:variant>
        <vt:lpstr>Slide Titles</vt:lpstr>
      </vt:variant>
      <vt:variant>
        <vt:i4>67</vt:i4>
      </vt:variant>
    </vt:vector>
  </HeadingPairs>
  <TitlesOfParts>
    <vt:vector size="81" baseType="lpstr">
      <vt:lpstr>Arial</vt:lpstr>
      <vt:lpstr>Century Gothic</vt:lpstr>
      <vt:lpstr>Wingdings 2</vt:lpstr>
      <vt:lpstr>Calibri</vt:lpstr>
      <vt:lpstr>Georgia</vt:lpstr>
      <vt:lpstr>Times New Roman</vt:lpstr>
      <vt:lpstr>Copperplate Gothic Bold</vt:lpstr>
      <vt:lpstr>Perspective</vt:lpstr>
      <vt:lpstr>Perspective</vt:lpstr>
      <vt:lpstr>Perspective</vt:lpstr>
      <vt:lpstr>Perspective</vt:lpstr>
      <vt:lpstr>Perspective</vt:lpstr>
      <vt:lpstr>Perspective</vt:lpstr>
      <vt:lpstr>???</vt:lpstr>
      <vt:lpstr>What Hold the Future/Present? Part 1</vt:lpstr>
      <vt:lpstr>Slide 2</vt:lpstr>
      <vt:lpstr>Slide 3</vt:lpstr>
      <vt:lpstr>Slide 4</vt:lpstr>
      <vt:lpstr>Slide 5</vt:lpstr>
      <vt:lpstr>Slide 6</vt:lpstr>
      <vt:lpstr>Slide 7</vt:lpstr>
      <vt:lpstr>Slide 8</vt:lpstr>
      <vt:lpstr>Who is Behind?</vt:lpstr>
      <vt:lpstr>Who is Behind?</vt:lpstr>
      <vt:lpstr>The Change from Sabbath to Sunday</vt:lpstr>
      <vt:lpstr>The Change from Sabbath to Sunday</vt:lpstr>
      <vt:lpstr>Who is Behind?</vt:lpstr>
      <vt:lpstr>Special Date 1888</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Pope’s letter on the 7th World Family Meeting , 2012</vt:lpstr>
      <vt:lpstr>Slide 39</vt:lpstr>
      <vt:lpstr>Slide 40</vt:lpstr>
      <vt:lpstr>Slide 41</vt:lpstr>
      <vt:lpstr>The Law of God Made Void</vt:lpstr>
      <vt:lpstr>Where will the Laws will come from?</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Company>IMS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Oscar Oviedo</dc:creator>
  <cp:lastModifiedBy>Henry</cp:lastModifiedBy>
  <cp:revision>55</cp:revision>
  <cp:lastPrinted>2012-01-07T17:16:47Z</cp:lastPrinted>
  <dcterms:created xsi:type="dcterms:W3CDTF">2012-01-26T23:51:18Z</dcterms:created>
  <dcterms:modified xsi:type="dcterms:W3CDTF">2012-02-07T18:04:36Z</dcterms:modified>
</cp:coreProperties>
</file>